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5" r:id="rId6"/>
    <p:sldId id="266" r:id="rId7"/>
    <p:sldId id="260" r:id="rId8"/>
    <p:sldId id="262" r:id="rId9"/>
    <p:sldId id="264" r:id="rId10"/>
    <p:sldId id="269" r:id="rId11"/>
    <p:sldId id="273" r:id="rId12"/>
    <p:sldId id="272" r:id="rId13"/>
    <p:sldId id="274" r:id="rId14"/>
    <p:sldId id="261" r:id="rId15"/>
    <p:sldId id="263" r:id="rId16"/>
    <p:sldId id="270" r:id="rId17"/>
    <p:sldId id="271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65" autoAdjust="0"/>
  </p:normalViewPr>
  <p:slideViewPr>
    <p:cSldViewPr snapToGrid="0" snapToObjects="1">
      <p:cViewPr varScale="1">
        <p:scale>
          <a:sx n="76" d="100"/>
          <a:sy n="76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F3B21-D4D1-BD4B-926E-13678E68EB34}" type="datetimeFigureOut">
              <a:rPr lang="en-US" smtClean="0"/>
              <a:t>11/29/15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B99E7-9AA1-5441-976C-98EFB8E86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1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99E7-9AA1-5441-976C-98EFB8E86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8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 Who is the speaker in</a:t>
            </a:r>
            <a:r>
              <a:rPr lang="en-US" baseline="0" dirty="0" smtClean="0"/>
              <a:t> this excerpt</a:t>
            </a:r>
            <a:r>
              <a:rPr lang="en-US" dirty="0" smtClean="0"/>
              <a:t>? (Tajima, a Japanese</a:t>
            </a:r>
            <a:r>
              <a:rPr lang="en-US" baseline="0" dirty="0" smtClean="0"/>
              <a:t> soldier); what’s the author’s point of view? (1</a:t>
            </a:r>
            <a:r>
              <a:rPr lang="en-US" baseline="30000" dirty="0" smtClean="0"/>
              <a:t>st</a:t>
            </a:r>
            <a:r>
              <a:rPr lang="en-US" baseline="0" dirty="0" smtClean="0"/>
              <a:t> person)</a:t>
            </a:r>
          </a:p>
          <a:p>
            <a:r>
              <a:rPr lang="en-US" baseline="0" dirty="0" smtClean="0"/>
              <a:t>2) Why do you think the Second Lieutenant Ono would want to subject the soldiers to a killing practice?</a:t>
            </a:r>
          </a:p>
          <a:p>
            <a:r>
              <a:rPr lang="en-US" baseline="0" dirty="0" smtClean="0"/>
              <a:t>3) Think of one “I wonder” question that you could ask about the excerpt that are not answered in the writing.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99E7-9AA1-5441-976C-98EFB8E86D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Prisoners being buried alive.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99E7-9AA1-5441-976C-98EFB8E86D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It probably caused distrust</a:t>
            </a:r>
            <a:r>
              <a:rPr lang="en-US" baseline="0" dirty="0" smtClean="0"/>
              <a:t> and anger toward the Japanese.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99E7-9AA1-5441-976C-98EFB8E86D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6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99E7-9AA1-5441-976C-98EFB8E86D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Later, we will learn Japan’s response the U.S.’s threat of sanctions</a:t>
            </a:r>
            <a:r>
              <a:rPr lang="en-US" baseline="0" dirty="0" smtClean="0"/>
              <a:t> (i.e., Pearl Harbor)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99E7-9AA1-5441-976C-98EFB8E86D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0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B99E7-9AA1-5441-976C-98EFB8E86D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11/29/15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11/29/15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11/29/15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11/29/15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</a:p>
          <a:p>
            <a:r>
              <a:rPr lang="en-US" dirty="0" smtClean="0"/>
              <a:t>SECTION 1</a:t>
            </a:r>
          </a:p>
          <a:p>
            <a:r>
              <a:rPr lang="en-US" dirty="0" smtClean="0"/>
              <a:t>DAY 2</a:t>
            </a:r>
          </a:p>
          <a:p>
            <a:r>
              <a:rPr lang="en-US" dirty="0"/>
              <a:t>World War II Begins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24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DBQ – Rape of Nanking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8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/>
          <a:stretch/>
        </p:blipFill>
        <p:spPr>
          <a:xfrm>
            <a:off x="0" y="1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35733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l="1" t="-4483" r="-2005" b="-16769"/>
          <a:stretch/>
        </p:blipFill>
        <p:spPr>
          <a:xfrm>
            <a:off x="301752" y="-183827"/>
            <a:ext cx="8503920" cy="8171945"/>
          </a:xfrm>
        </p:spPr>
      </p:pic>
    </p:spTree>
    <p:extLst>
      <p:ext uri="{BB962C8B-B14F-4D97-AF65-F5344CB8AC3E}">
        <p14:creationId xmlns:p14="http://schemas.microsoft.com/office/powerpoint/2010/main" val="182752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-2131" r="-2417" b="-15577"/>
          <a:stretch/>
        </p:blipFill>
        <p:spPr>
          <a:xfrm>
            <a:off x="-1" y="-116981"/>
            <a:ext cx="9423877" cy="8005141"/>
          </a:xfrm>
        </p:spPr>
      </p:pic>
    </p:spTree>
    <p:extLst>
      <p:ext uri="{BB962C8B-B14F-4D97-AF65-F5344CB8AC3E}">
        <p14:creationId xmlns:p14="http://schemas.microsoft.com/office/powerpoint/2010/main" val="190344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you think the Rape of Nanking affected Japan’s reputation around the world?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**Rape of Nanking</a:t>
            </a:r>
            <a:r>
              <a:rPr lang="en-US" dirty="0" smtClean="0"/>
              <a:t>: It is estimated that the Imperial </a:t>
            </a:r>
            <a:r>
              <a:rPr lang="en-US" dirty="0"/>
              <a:t>Japanese Army murdered </a:t>
            </a:r>
            <a:r>
              <a:rPr lang="en-US" dirty="0" smtClean="0"/>
              <a:t>40,000 </a:t>
            </a:r>
            <a:r>
              <a:rPr lang="en-US" dirty="0"/>
              <a:t>to over 300,000 Chinese civilians and disarmed </a:t>
            </a:r>
            <a:r>
              <a:rPr lang="en-US" dirty="0" smtClean="0"/>
              <a:t>combatants,  </a:t>
            </a:r>
            <a:r>
              <a:rPr lang="en-US" dirty="0"/>
              <a:t>and perpetrated widespread rape and looting.</a:t>
            </a:r>
          </a:p>
        </p:txBody>
      </p:sp>
    </p:spTree>
    <p:extLst>
      <p:ext uri="{BB962C8B-B14F-4D97-AF65-F5344CB8AC3E}">
        <p14:creationId xmlns:p14="http://schemas.microsoft.com/office/powerpoint/2010/main" val="147890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Expansion 1933 - 1941</a:t>
            </a:r>
            <a:endParaRPr lang="en-US" dirty="0"/>
          </a:p>
        </p:txBody>
      </p:sp>
      <p:pic>
        <p:nvPicPr>
          <p:cNvPr id="4" name="Content Placeholder 3" descr="Screen shot 2015-11-28 at 4.54.57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/>
          <a:stretch/>
        </p:blipFill>
        <p:spPr>
          <a:xfrm>
            <a:off x="0" y="987552"/>
            <a:ext cx="9143999" cy="5870448"/>
          </a:xfrm>
        </p:spPr>
      </p:pic>
    </p:spTree>
    <p:extLst>
      <p:ext uri="{BB962C8B-B14F-4D97-AF65-F5344CB8AC3E}">
        <p14:creationId xmlns:p14="http://schemas.microsoft.com/office/powerpoint/2010/main" val="85679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New Order in 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Japan desired </a:t>
            </a:r>
            <a:r>
              <a:rPr lang="en-US" dirty="0"/>
              <a:t>to establish a New Asian </a:t>
            </a:r>
            <a:r>
              <a:rPr lang="en-US" dirty="0" smtClean="0"/>
              <a:t>Order; it hoped </a:t>
            </a:r>
            <a:r>
              <a:rPr lang="en-US" dirty="0"/>
              <a:t>to join with China to seize the Siberia region of the USSR, which had vast mineral resources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When Japan's ally, Nazi Germany, signed a nonaggression agreement with the Soviet Union, Japan's hopes of seizing Siberia were dashed.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Japanese </a:t>
            </a:r>
            <a:r>
              <a:rPr lang="en-US" dirty="0" smtClean="0"/>
              <a:t>next </a:t>
            </a:r>
            <a:r>
              <a:rPr lang="en-US" dirty="0"/>
              <a:t>looked to Southeast </a:t>
            </a:r>
            <a:r>
              <a:rPr lang="en-US" dirty="0" smtClean="0"/>
              <a:t>Asia for raw materials, running the risk of war w/ European powers and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71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in French Indochina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**In </a:t>
            </a:r>
            <a:r>
              <a:rPr lang="en-US" dirty="0"/>
              <a:t>1940, Japan demanded the right to resources in </a:t>
            </a:r>
            <a:r>
              <a:rPr lang="en-US" dirty="0" smtClean="0"/>
              <a:t>French Indochina</a:t>
            </a:r>
            <a:r>
              <a:rPr lang="en-US" dirty="0"/>
              <a:t>. The United States objected to this demand and threatened Japan with economic </a:t>
            </a:r>
            <a:r>
              <a:rPr lang="en-US" b="1" dirty="0" smtClean="0"/>
              <a:t>sanctions </a:t>
            </a:r>
            <a:r>
              <a:rPr lang="en-US" dirty="0" smtClean="0"/>
              <a:t>(restrictions intended to enforce international law).**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Why was the threat of economic sanctions a concern to Japan? </a:t>
            </a:r>
            <a:r>
              <a:rPr lang="en-US" dirty="0" smtClean="0"/>
              <a:t>Because, Japan </a:t>
            </a:r>
            <a:r>
              <a:rPr lang="en-US" dirty="0"/>
              <a:t>had limited natural resources and relied on oil and scrap iron from the United States. If sanctions were enforced, the Japanese would lose those resources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44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was a key motivation for Japan's plans to expand into China, the Soviet Union, and French Indochina?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9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need for natural resources to support its expanding economy and </a:t>
            </a:r>
            <a:r>
              <a:rPr lang="en-US" dirty="0" smtClean="0"/>
              <a:t>military.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6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pic>
        <p:nvPicPr>
          <p:cNvPr id="4" name="Content Placeholder 3" descr="Screen shot 2015-11-28 at 3.46.28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3" t="1" b="-3224"/>
          <a:stretch/>
        </p:blipFill>
        <p:spPr>
          <a:xfrm>
            <a:off x="-433677" y="1527048"/>
            <a:ext cx="9577677" cy="5330952"/>
          </a:xfrm>
        </p:spPr>
      </p:pic>
    </p:spTree>
    <p:extLst>
      <p:ext uri="{BB962C8B-B14F-4D97-AF65-F5344CB8AC3E}">
        <p14:creationId xmlns:p14="http://schemas.microsoft.com/office/powerpoint/2010/main" val="334035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Answer</a:t>
            </a:r>
            <a:endParaRPr lang="en-US" dirty="0"/>
          </a:p>
        </p:txBody>
      </p:sp>
      <p:pic>
        <p:nvPicPr>
          <p:cNvPr id="4" name="Content Placeholder 3" descr="Screen shot 2015-11-28 at 3.46.37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3" b="302"/>
          <a:stretch/>
        </p:blipFill>
        <p:spPr>
          <a:xfrm>
            <a:off x="0" y="1440529"/>
            <a:ext cx="9143999" cy="5096063"/>
          </a:xfrm>
        </p:spPr>
      </p:pic>
    </p:spTree>
    <p:extLst>
      <p:ext uri="{BB962C8B-B14F-4D97-AF65-F5344CB8AC3E}">
        <p14:creationId xmlns:p14="http://schemas.microsoft.com/office/powerpoint/2010/main" val="28326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be able to</a:t>
            </a:r>
          </a:p>
          <a:p>
            <a:pPr marL="514350" indent="-514350">
              <a:buAutoNum type="arabicParenR"/>
            </a:pPr>
            <a:r>
              <a:rPr lang="en-US" dirty="0" smtClean="0"/>
              <a:t>Explain why Japan wanted to seize other countries; and </a:t>
            </a:r>
          </a:p>
          <a:p>
            <a:pPr marL="514350" indent="-514350">
              <a:buAutoNum type="arabicParenR"/>
            </a:pPr>
            <a:r>
              <a:rPr lang="en-US" dirty="0" smtClean="0"/>
              <a:t>Describe the “Rape of Nanking.”</a:t>
            </a:r>
          </a:p>
        </p:txBody>
      </p:sp>
    </p:spTree>
    <p:extLst>
      <p:ext uri="{BB962C8B-B14F-4D97-AF65-F5344CB8AC3E}">
        <p14:creationId xmlns:p14="http://schemas.microsoft.com/office/powerpoint/2010/main" val="398027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the 1930s, Japan’s economy was becoming increasingly industrialized and the </a:t>
            </a:r>
            <a:r>
              <a:rPr lang="en-US" dirty="0" smtClean="0"/>
              <a:t>Japanese population </a:t>
            </a:r>
            <a:r>
              <a:rPr lang="en-US" dirty="0"/>
              <a:t>was booming. However, as a small island nation, Japan’s access to </a:t>
            </a:r>
            <a:r>
              <a:rPr lang="en-US" dirty="0" smtClean="0"/>
              <a:t>natural resources </a:t>
            </a:r>
            <a:r>
              <a:rPr lang="en-US" dirty="0"/>
              <a:t>was too limited to sustain this growth. Japan’s mountainous </a:t>
            </a:r>
            <a:r>
              <a:rPr lang="en-US" dirty="0" smtClean="0"/>
              <a:t>terrain</a:t>
            </a:r>
            <a:r>
              <a:rPr lang="en-US" dirty="0"/>
              <a:t> </a:t>
            </a:r>
            <a:r>
              <a:rPr lang="en-US" dirty="0" smtClean="0"/>
              <a:t>was </a:t>
            </a:r>
            <a:r>
              <a:rPr lang="en-US" dirty="0"/>
              <a:t>not suited </a:t>
            </a:r>
            <a:r>
              <a:rPr lang="en-US" dirty="0" smtClean="0"/>
              <a:t>for agriculture</a:t>
            </a:r>
            <a:r>
              <a:rPr lang="en-US" dirty="0"/>
              <a:t>, and the amount of land that could be used to cultivate food for the </a:t>
            </a:r>
            <a:r>
              <a:rPr lang="en-US" dirty="0" smtClean="0"/>
              <a:t>growing population </a:t>
            </a:r>
            <a:r>
              <a:rPr lang="en-US" dirty="0"/>
              <a:t>was limited.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addition, Japan lacked the natural deposits of minerals and </a:t>
            </a:r>
            <a:r>
              <a:rPr lang="en-US" dirty="0" smtClean="0"/>
              <a:t>fossil fuels </a:t>
            </a:r>
            <a:r>
              <a:rPr lang="en-US" dirty="0"/>
              <a:t>that were necessary to support </a:t>
            </a:r>
            <a:r>
              <a:rPr lang="en-US" dirty="0" smtClean="0"/>
              <a:t>its </a:t>
            </a:r>
            <a:r>
              <a:rPr lang="en-US" dirty="0"/>
              <a:t>industrial </a:t>
            </a:r>
            <a:r>
              <a:rPr lang="en-US" dirty="0" smtClean="0"/>
              <a:t>economy and </a:t>
            </a:r>
            <a:r>
              <a:rPr lang="en-US" smtClean="0"/>
              <a:t>military machine.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15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**The Japanese believed that the solution to their economic </a:t>
            </a:r>
            <a:r>
              <a:rPr lang="en-US" dirty="0" smtClean="0"/>
              <a:t>issues </a:t>
            </a:r>
            <a:r>
              <a:rPr lang="en-US" dirty="0"/>
              <a:t>was to use military </a:t>
            </a:r>
            <a:r>
              <a:rPr lang="en-US" dirty="0" smtClean="0"/>
              <a:t>force to </a:t>
            </a:r>
            <a:r>
              <a:rPr lang="en-US" dirty="0"/>
              <a:t>gain control of lands that were rich in resources. </a:t>
            </a:r>
            <a:r>
              <a:rPr lang="en-US" dirty="0" smtClean="0"/>
              <a:t>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5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Path to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1931, </a:t>
            </a:r>
            <a:r>
              <a:rPr lang="en-US" u="sng" dirty="0"/>
              <a:t>Japan took over the Chinese province of Manchuria to gain access to its extensive natural resources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Worldwide protest against Japan’s seizure of Manchuria led the League of Nations to condemn Japan’s actions.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1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Japanese Path to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Japan responded to criticism from the League of Nations by withdrawing from the League. It continued its expansion, seizing territory in northern China and Inner Mongolia.</a:t>
            </a:r>
          </a:p>
        </p:txBody>
      </p:sp>
    </p:spTree>
    <p:extLst>
      <p:ext uri="{BB962C8B-B14F-4D97-AF65-F5344CB8AC3E}">
        <p14:creationId xmlns:p14="http://schemas.microsoft.com/office/powerpoint/2010/main" val="54923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Japan’s War </a:t>
            </a:r>
            <a:r>
              <a:rPr lang="en-US" dirty="0"/>
              <a:t>W</a:t>
            </a:r>
            <a:r>
              <a:rPr lang="en-US" dirty="0" smtClean="0"/>
              <a:t>ith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China tried to avoid conflict with Japan. However, Japan began to move southward into China, and the two clashed. In 1937, Japan moved to seize the Chinese capital of Nanjing.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99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220</TotalTime>
  <Words>665</Words>
  <Application>Microsoft Macintosh PowerPoint</Application>
  <PresentationFormat>On-screen Show (4:3)</PresentationFormat>
  <Paragraphs>60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World War II</vt:lpstr>
      <vt:lpstr>Starter</vt:lpstr>
      <vt:lpstr>Possible Answer</vt:lpstr>
      <vt:lpstr>Objective</vt:lpstr>
      <vt:lpstr>Background</vt:lpstr>
      <vt:lpstr>Background</vt:lpstr>
      <vt:lpstr>Japanese Path to War</vt:lpstr>
      <vt:lpstr>Japanese Path to War</vt:lpstr>
      <vt:lpstr>Japan’s War With China</vt:lpstr>
      <vt:lpstr>Group Questions</vt:lpstr>
      <vt:lpstr>PowerPoint Presentation</vt:lpstr>
      <vt:lpstr>PowerPoint Presentation</vt:lpstr>
      <vt:lpstr>PowerPoint Presentation</vt:lpstr>
      <vt:lpstr>Question</vt:lpstr>
      <vt:lpstr>Japanese Expansion 1933 - 1941</vt:lpstr>
      <vt:lpstr>Japan New Order in East Asia</vt:lpstr>
      <vt:lpstr>Japan in French Indochina</vt:lpstr>
      <vt:lpstr>Exit Question</vt:lpstr>
      <vt:lpstr>Answer</vt:lpstr>
    </vt:vector>
  </TitlesOfParts>
  <Company>Germantown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teacher Brooks</dc:creator>
  <cp:lastModifiedBy>teacher Brooks</cp:lastModifiedBy>
  <cp:revision>38</cp:revision>
  <dcterms:created xsi:type="dcterms:W3CDTF">2015-11-28T21:43:49Z</dcterms:created>
  <dcterms:modified xsi:type="dcterms:W3CDTF">2015-11-29T20:45:58Z</dcterms:modified>
</cp:coreProperties>
</file>