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58" r:id="rId4"/>
    <p:sldId id="260" r:id="rId5"/>
    <p:sldId id="261" r:id="rId6"/>
    <p:sldId id="257" r:id="rId7"/>
    <p:sldId id="264" r:id="rId8"/>
    <p:sldId id="262" r:id="rId9"/>
    <p:sldId id="259" r:id="rId10"/>
    <p:sldId id="267" r:id="rId11"/>
    <p:sldId id="263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493F-3292-B443-A300-AAF7D26F5BF3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BE71-F4F0-A94A-BD48-73F6F6665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BE71-F4F0-A94A-BD48-73F6F6665F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(Students may say that more Americans would have supported becoming involved in the war after U.S. territory was attacked.)</a:t>
            </a:r>
            <a:endParaRPr lang="en-US" dirty="0" smtClean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BE71-F4F0-A94A-BD48-73F6F6665F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Tōjō’s</a:t>
            </a:r>
            <a:r>
              <a:rPr lang="en-US" dirty="0" smtClean="0"/>
              <a:t> attack on Pearl Harbor, he began to</a:t>
            </a:r>
            <a:r>
              <a:rPr lang="en-US" baseline="0" dirty="0" smtClean="0"/>
              <a:t> </a:t>
            </a:r>
            <a:r>
              <a:rPr lang="en-US" dirty="0" smtClean="0"/>
              <a:t>have less military success. Why might this have been the case? (America entered the war after Pearl Harbor; Japan</a:t>
            </a:r>
            <a:r>
              <a:rPr lang="en-US" baseline="0" dirty="0" smtClean="0"/>
              <a:t> </a:t>
            </a:r>
            <a:r>
              <a:rPr lang="en-US" dirty="0" smtClean="0"/>
              <a:t>suffered military losses to the United States).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89EB0-9117-BE4F-9F6D-55CCE2D30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BE71-F4F0-A94A-BD48-73F6F6665F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0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Whose</a:t>
            </a:r>
            <a:r>
              <a:rPr lang="en-US" baseline="0" dirty="0" smtClean="0"/>
              <a:t> on top: Allies or Axis Powers?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BE71-F4F0-A94A-BD48-73F6F6665F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5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BE71-F4F0-A94A-BD48-73F6F6665F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9E314F-7263-BC4E-A223-0515A263CE6A}" type="datetimeFigureOut">
              <a:rPr lang="en-US" smtClean="0"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FBD86F-173E-3342-AD5E-2C1656276E0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world-war-ii/world-war-ii-history/videos/america-enters-world-war-ii?m=528e394da93ae&amp;s=undefined&amp;f=1&amp;free=fals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eacher/Desktop/World%20History%202015-2016/Chapter%2017%20-%20World%20War%202/Lesson%202/Day%202/Pearl%20Harbor_%20Bombing%20of%20Pearl%20Harbor%201942%20Castle%20News%20Parade%20World%20War%20II%206min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</a:p>
          <a:p>
            <a:r>
              <a:rPr lang="en-US" dirty="0" smtClean="0"/>
              <a:t>LESSON 2</a:t>
            </a:r>
          </a:p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5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5-12-03 at 10.34.03 PM.png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" r="-731"/>
          <a:stretch/>
        </p:blipFill>
        <p:spPr>
          <a:xfrm>
            <a:off x="1" y="1303500"/>
            <a:ext cx="4594974" cy="5554499"/>
          </a:xfrm>
        </p:spPr>
      </p:pic>
      <p:pic>
        <p:nvPicPr>
          <p:cNvPr id="8" name="Content Placeholder 7" descr="Screen shot 2015-12-03 at 10.34.31 PM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1009"/>
          <a:stretch/>
        </p:blipFill>
        <p:spPr>
          <a:xfrm>
            <a:off x="4594975" y="1303500"/>
            <a:ext cx="4549025" cy="573206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0732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 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Allies</a:t>
            </a:r>
            <a:r>
              <a:rPr lang="en-US" dirty="0" smtClean="0"/>
              <a:t> – Britain, U.S., and the Soviet Union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Axis Powers </a:t>
            </a:r>
            <a:r>
              <a:rPr lang="en-US" dirty="0" smtClean="0"/>
              <a:t>– Germany, Italy, and Spain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Allies agreed to fight until the Axis Powers surrendered unconditionally. 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U.S. Enters the War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4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-1" t="-1" b="3"/>
          <a:stretch/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134610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617" r="-1725" b="180"/>
          <a:stretch/>
        </p:blipFill>
        <p:spPr>
          <a:xfrm>
            <a:off x="152400" y="389467"/>
            <a:ext cx="8991600" cy="6299200"/>
          </a:xfrm>
        </p:spPr>
      </p:pic>
    </p:spTree>
    <p:extLst>
      <p:ext uri="{BB962C8B-B14F-4D97-AF65-F5344CB8AC3E}">
        <p14:creationId xmlns:p14="http://schemas.microsoft.com/office/powerpoint/2010/main" val="2814343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 Advance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the U.S. enters the War, the Axis Powers’ advance is halted</a:t>
            </a:r>
          </a:p>
          <a:p>
            <a:endParaRPr lang="en-US" dirty="0"/>
          </a:p>
          <a:p>
            <a:r>
              <a:rPr lang="en-US" dirty="0" smtClean="0"/>
              <a:t>In 1943, Germany suffers its worst defeat by the Soviets at the </a:t>
            </a:r>
            <a:r>
              <a:rPr lang="en-US" b="1" dirty="0" smtClean="0"/>
              <a:t>Battle of Stalingrad</a:t>
            </a:r>
            <a:r>
              <a:rPr lang="en-US" dirty="0" smtClean="0"/>
              <a:t>, considered one of the most important battles of the war.</a:t>
            </a:r>
          </a:p>
          <a:p>
            <a:endParaRPr lang="en-US" dirty="0"/>
          </a:p>
          <a:p>
            <a:r>
              <a:rPr lang="en-US" dirty="0" smtClean="0"/>
              <a:t>Axis lost 800,000 troops; 1.1 million Soviets died.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739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rakesh.jawale\Desktop\HSGEO15_TC_C07_L1_ls04\Imag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5" y="-12864"/>
            <a:ext cx="9165435" cy="6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7622143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ja-JP" altLang="en-US" b="1">
                <a:solidFill>
                  <a:schemeClr val="bg1"/>
                </a:solidFill>
                <a:latin typeface="Verdana" charset="0"/>
              </a:rPr>
              <a:t>“</a:t>
            </a:r>
            <a:r>
              <a:rPr lang="en-US" b="1">
                <a:solidFill>
                  <a:schemeClr val="bg1"/>
                </a:solidFill>
                <a:latin typeface="Verdana" charset="0"/>
              </a:rPr>
              <a:t>Island Hopping</a:t>
            </a:r>
            <a:r>
              <a:rPr lang="ja-JP" altLang="en-US" b="1">
                <a:solidFill>
                  <a:schemeClr val="bg1"/>
                </a:solidFill>
                <a:latin typeface="Verdana" charset="0"/>
              </a:rPr>
              <a:t>”</a:t>
            </a:r>
            <a:endParaRPr lang="en-US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028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610453" y="1700922"/>
            <a:ext cx="6081710" cy="276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Was a U.S. military strategy to capture Japanese-held islands in the Pacific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Utilized combined attacks of U.S. Army, Marines, and Navy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Focused on capturing some islands and bypassing others to get closer and closer to Japan</a:t>
            </a:r>
          </a:p>
        </p:txBody>
      </p:sp>
    </p:spTree>
    <p:extLst>
      <p:ext uri="{BB962C8B-B14F-4D97-AF65-F5344CB8AC3E}">
        <p14:creationId xmlns:p14="http://schemas.microsoft.com/office/powerpoint/2010/main" val="50215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06 at 4.2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9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5-12-03 at 10.32.22 PM.png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r="377" b="5269"/>
          <a:stretch/>
        </p:blipFill>
        <p:spPr>
          <a:xfrm>
            <a:off x="133673" y="1286789"/>
            <a:ext cx="4427884" cy="5571211"/>
          </a:xfrm>
        </p:spPr>
      </p:pic>
      <p:pic>
        <p:nvPicPr>
          <p:cNvPr id="8" name="Content Placeholder 7" descr="Screen shot 2015-12-03 at 10.33.06 PM.png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b="-1"/>
          <a:stretch/>
        </p:blipFill>
        <p:spPr>
          <a:xfrm>
            <a:off x="4800600" y="1524000"/>
            <a:ext cx="4038600" cy="5334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4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</a:t>
            </a:r>
            <a:r>
              <a:rPr lang="en-US" dirty="0"/>
              <a:t> </a:t>
            </a:r>
            <a:r>
              <a:rPr lang="en-US" dirty="0" smtClean="0"/>
              <a:t>the major events and leaders of WWII.</a:t>
            </a:r>
          </a:p>
        </p:txBody>
      </p:sp>
    </p:spTree>
    <p:extLst>
      <p:ext uri="{BB962C8B-B14F-4D97-AF65-F5344CB8AC3E}">
        <p14:creationId xmlns:p14="http://schemas.microsoft.com/office/powerpoint/2010/main" val="337688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Pearl Harbor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Handout: FDR Speech</a:t>
            </a:r>
          </a:p>
          <a:p>
            <a:endParaRPr lang="en-US" dirty="0"/>
          </a:p>
          <a:p>
            <a:r>
              <a:rPr lang="en-US" dirty="0" smtClean="0"/>
              <a:t>Answer questions </a:t>
            </a:r>
            <a:r>
              <a:rPr lang="en-US" u="sng" dirty="0" smtClean="0"/>
              <a:t>individually on a separate sheet of paper</a:t>
            </a:r>
            <a:r>
              <a:rPr lang="en-US" dirty="0" smtClean="0"/>
              <a:t>. Once completed, compare answers with your partner next to you in your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0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Japan’s early expansions and aggressive behavior. Most Americans wanted to stay out of the growing war overseas.</a:t>
            </a:r>
          </a:p>
          <a:p>
            <a:endParaRPr lang="en-US" dirty="0"/>
          </a:p>
          <a:p>
            <a:r>
              <a:rPr lang="en-US" dirty="0" smtClean="0"/>
              <a:t>Over U.S. objections, Japan moved its forces into French Indochina to get at the natural resources. U.S. responded by banning the sale of oil to Japan.</a:t>
            </a:r>
          </a:p>
          <a:p>
            <a:endParaRPr lang="en-US" dirty="0"/>
          </a:p>
          <a:p>
            <a:r>
              <a:rPr lang="en-US" dirty="0" smtClean="0"/>
              <a:t>Japan begins peace talks w/ U.S., while secretly planning for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at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**On </a:t>
            </a:r>
            <a:r>
              <a:rPr lang="en-US" b="1" u="sng" dirty="0" smtClean="0"/>
              <a:t>December 7, 1941</a:t>
            </a:r>
            <a:r>
              <a:rPr lang="en-US" u="sng" dirty="0" smtClean="0"/>
              <a:t>, Japan launches a surprise attack on the U.S. naval base at Pearl Harbor in HI.</a:t>
            </a:r>
          </a:p>
          <a:p>
            <a:endParaRPr lang="en-US" b="1" u="sng" dirty="0"/>
          </a:p>
          <a:p>
            <a:r>
              <a:rPr lang="en-US" dirty="0" smtClean="0"/>
              <a:t>The attack lasted 2 hours. 2,400 Americans died; 200 planes destroyed; and 8 battleships were sunk or damaged.</a:t>
            </a:r>
          </a:p>
          <a:p>
            <a:endParaRPr lang="en-US" dirty="0"/>
          </a:p>
          <a:p>
            <a:r>
              <a:rPr lang="en-US" sz="2400" dirty="0">
                <a:latin typeface="Verdana"/>
                <a:ea typeface="Times New Roman"/>
                <a:cs typeface="Times New Roman"/>
              </a:rPr>
              <a:t>How do you think the attack on Pearl Harbor affected U.S. public opinion about involvement in the war?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15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the attack, the U.S. followed a strict policy of </a:t>
            </a:r>
            <a:r>
              <a:rPr lang="en-US" b="1" dirty="0" smtClean="0"/>
              <a:t>isolationism</a:t>
            </a:r>
            <a:r>
              <a:rPr lang="en-US" dirty="0" smtClean="0"/>
              <a:t> (avoiding involvement in the affairs of other nations).</a:t>
            </a:r>
          </a:p>
          <a:p>
            <a:endParaRPr lang="en-US" dirty="0"/>
          </a:p>
          <a:p>
            <a:r>
              <a:rPr lang="en-US" dirty="0" smtClean="0"/>
              <a:t>In 1930s, Congress passed a series of </a:t>
            </a:r>
            <a:r>
              <a:rPr lang="en-US" b="1" dirty="0" smtClean="0"/>
              <a:t>neutrality acts</a:t>
            </a:r>
            <a:r>
              <a:rPr lang="en-US" dirty="0" smtClean="0"/>
              <a:t>, preventing the U.S. from taking sides or becoming involved in any European wars.</a:t>
            </a:r>
          </a:p>
          <a:p>
            <a:endParaRPr lang="en-US" dirty="0"/>
          </a:p>
          <a:p>
            <a:r>
              <a:rPr lang="en-US" u="sng" dirty="0" smtClean="0"/>
              <a:t>After Pearl Harbor, on Dec. 8, 1941, Congress declares war on Japan</a:t>
            </a:r>
            <a:r>
              <a:rPr lang="en-US" dirty="0" smtClean="0"/>
              <a:t>. Germany and Italy than declare war on the U.S. WWII is now a global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3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2-03 at 9.42.3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7722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292</TotalTime>
  <Words>513</Words>
  <Application>Microsoft Macintosh PowerPoint</Application>
  <PresentationFormat>On-screen Show (4:3)</PresentationFormat>
  <Paragraphs>60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World War II</vt:lpstr>
      <vt:lpstr>Assessment</vt:lpstr>
      <vt:lpstr>Objective</vt:lpstr>
      <vt:lpstr>Pearl Harbor Video</vt:lpstr>
      <vt:lpstr>DBQ</vt:lpstr>
      <vt:lpstr>Japan at War</vt:lpstr>
      <vt:lpstr>Japan at War</vt:lpstr>
      <vt:lpstr>The American Response</vt:lpstr>
      <vt:lpstr>PowerPoint Presentation</vt:lpstr>
      <vt:lpstr>Assessment</vt:lpstr>
      <vt:lpstr>Allies Advance</vt:lpstr>
      <vt:lpstr>PowerPoint Presentation</vt:lpstr>
      <vt:lpstr>PowerPoint Presentation</vt:lpstr>
      <vt:lpstr>Allies Advance</vt:lpstr>
      <vt:lpstr>PowerPoint Presentation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teacher Brooks</dc:creator>
  <cp:lastModifiedBy>teacher Brooks</cp:lastModifiedBy>
  <cp:revision>30</cp:revision>
  <dcterms:created xsi:type="dcterms:W3CDTF">2015-12-04T03:47:19Z</dcterms:created>
  <dcterms:modified xsi:type="dcterms:W3CDTF">2015-12-06T22:28:15Z</dcterms:modified>
</cp:coreProperties>
</file>