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3" r:id="rId7"/>
    <p:sldId id="267" r:id="rId8"/>
    <p:sldId id="261" r:id="rId9"/>
    <p:sldId id="262" r:id="rId10"/>
    <p:sldId id="264" r:id="rId11"/>
    <p:sldId id="265" r:id="rId12"/>
    <p:sldId id="266" r:id="rId13"/>
    <p:sldId id="268" r:id="rId14"/>
    <p:sldId id="270" r:id="rId15"/>
    <p:sldId id="269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06A5E-E3CD-4342-A27F-B05A66C155F0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51F47-CB84-124B-8B8D-66846BB72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 smtClean="0"/>
              <a:t>Answer: The Korean War war ended in a stalemate with the two sides reaffirming the division of Korea b/w North and South at the 38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parallel.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1F47-CB84-124B-8B8D-66846BB726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9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Castro had ties with the enemy, Soviet Union. Also, the close proximity of</a:t>
            </a:r>
            <a:r>
              <a:rPr lang="en-US" baseline="0" dirty="0" smtClean="0"/>
              <a:t> Cuba to the U.S. made the U.S. feel more insecure, believing that the Soviets could launch an attack from Cuba targeting the U.S. mainland.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1F47-CB84-124B-8B8D-66846BB726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Khrushchev is depicted as a dentist removing Castro’s teeth, which appear as missiles.</a:t>
            </a:r>
          </a:p>
          <a:p>
            <a:endParaRPr lang="en-US" dirty="0" smtClean="0"/>
          </a:p>
          <a:p>
            <a:r>
              <a:rPr lang="en-US" dirty="0" smtClean="0"/>
              <a:t>Question: What point is the cartoonist making about the Cuban Missile</a:t>
            </a:r>
            <a:r>
              <a:rPr lang="en-US" baseline="0" dirty="0" smtClean="0"/>
              <a:t> Crisis? Answer: suggesting that Khrushchev wanted missiles in Cuba more than Castro did.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1F47-CB84-124B-8B8D-66846BB726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Bay</a:t>
            </a:r>
            <a:r>
              <a:rPr lang="en-US" baseline="0" dirty="0" smtClean="0"/>
              <a:t> of Pigs; 2) C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1F47-CB84-124B-8B8D-66846BB726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3) D; 4)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1F47-CB84-124B-8B8D-66846BB726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BD8519B-F652-1D4C-B202-060FDC704E31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C15D94-D9B6-C14A-8DD2-64AB6A86762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eacher/Desktop/World%20History%202015-2016/Chapter%2018%20-%20The%20Cold%20War/Lesson%202%20and%203%20-%20Cold%20War%20China%20and%20Cold%20War%20Conflicts/Day%203%20-%20Cuban%20Missle%20Crisis%20and%20Vietnam%20War/Cuban%20Missile%20Crisis.m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18</a:t>
            </a:r>
          </a:p>
          <a:p>
            <a:r>
              <a:rPr lang="en-US" dirty="0"/>
              <a:t>Lesson 3</a:t>
            </a:r>
          </a:p>
          <a:p>
            <a:r>
              <a:rPr lang="en-US" dirty="0"/>
              <a:t>Day </a:t>
            </a:r>
            <a:r>
              <a:rPr lang="en-US" dirty="0" smtClean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 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8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r="355" b="-2"/>
          <a:stretch/>
        </p:blipFill>
        <p:spPr>
          <a:xfrm>
            <a:off x="301625" y="0"/>
            <a:ext cx="8504238" cy="6858000"/>
          </a:xfrm>
        </p:spPr>
      </p:pic>
    </p:spTree>
    <p:extLst>
      <p:ext uri="{BB962C8B-B14F-4D97-AF65-F5344CB8AC3E}">
        <p14:creationId xmlns:p14="http://schemas.microsoft.com/office/powerpoint/2010/main" val="180916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Cuban Missile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9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Background: In 1954, Vietnam was divided into two parts with the </a:t>
            </a:r>
            <a:r>
              <a:rPr lang="en-US" dirty="0" smtClean="0"/>
              <a:t>North </a:t>
            </a:r>
            <a:r>
              <a:rPr lang="en-US" dirty="0"/>
              <a:t>under the control of </a:t>
            </a:r>
            <a:r>
              <a:rPr lang="en-US" dirty="0" smtClean="0"/>
              <a:t>Communists (led by </a:t>
            </a:r>
            <a:r>
              <a:rPr lang="en-US" b="1" dirty="0" smtClean="0"/>
              <a:t>Ho Chi Minh</a:t>
            </a:r>
            <a:r>
              <a:rPr lang="en-US" dirty="0" smtClean="0"/>
              <a:t>) </a:t>
            </a:r>
            <a:r>
              <a:rPr lang="en-US" dirty="0"/>
              <a:t>and the South under non-Communists. They would remain divided until the end of the Vietnam War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 1965, President Lyndon </a:t>
            </a:r>
            <a:r>
              <a:rPr lang="en-US" u="sng" dirty="0"/>
              <a:t>Johnson sent troops to Vietnam to prevent the Communist regime in the North from invading and gaining control of non-communist South Vietnam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54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During the course of the conflict, neither side made significant gains. In 1973, </a:t>
            </a:r>
            <a:r>
              <a:rPr lang="en-US" u="sng" dirty="0"/>
              <a:t>President Richard Nixon reached an agreement with North Vietnam and withdrew U.S. troops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Within </a:t>
            </a:r>
            <a:r>
              <a:rPr lang="en-US" dirty="0"/>
              <a:t>two years, the Communists controlled all of Vietnam.</a:t>
            </a:r>
          </a:p>
        </p:txBody>
      </p:sp>
    </p:spTree>
    <p:extLst>
      <p:ext uri="{BB962C8B-B14F-4D97-AF65-F5344CB8AC3E}">
        <p14:creationId xmlns:p14="http://schemas.microsoft.com/office/powerpoint/2010/main" val="257501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30 at 10.01.2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7144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Why did the U.S. get involved in Vietnam?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United States government feared that other Asian countries would fall like dominoes to communism if communists succeeded in taking over South Vietnam. This "</a:t>
            </a:r>
            <a:r>
              <a:rPr lang="en-US" b="1" dirty="0"/>
              <a:t>domino theory</a:t>
            </a:r>
            <a:r>
              <a:rPr lang="en-US" dirty="0"/>
              <a:t>" had a strong influence on U.S. foreign policy in the 1950s and 1960s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Domino Theory</a:t>
            </a:r>
            <a:r>
              <a:rPr lang="en-US" dirty="0" smtClean="0"/>
              <a:t>: idea that if one country falls to communism, neighboring countries will also fall.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226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Exiled </a:t>
            </a:r>
            <a:r>
              <a:rPr lang="en-US" dirty="0"/>
              <a:t>Cuban fighters invaded Cuba at the _____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/>
              <a:t>The United States sent troops to Vietnam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stop the south from controlling the north.</a:t>
            </a:r>
          </a:p>
          <a:p>
            <a:pPr marL="0" indent="0">
              <a:buNone/>
            </a:pPr>
            <a:r>
              <a:rPr lang="en-US" dirty="0"/>
              <a:t>b. drive the French out of Vietnam.</a:t>
            </a:r>
          </a:p>
          <a:p>
            <a:pPr marL="0" indent="0">
              <a:buNone/>
            </a:pPr>
            <a:r>
              <a:rPr lang="en-US" dirty="0"/>
              <a:t>c. stop the north from controlling the south.</a:t>
            </a:r>
          </a:p>
          <a:p>
            <a:pPr marL="0" indent="0">
              <a:buNone/>
            </a:pPr>
            <a:r>
              <a:rPr lang="en-US" dirty="0"/>
              <a:t>d. gain the support of the American public.</a:t>
            </a:r>
          </a:p>
        </p:txBody>
      </p:sp>
    </p:spTree>
    <p:extLst>
      <p:ext uri="{BB962C8B-B14F-4D97-AF65-F5344CB8AC3E}">
        <p14:creationId xmlns:p14="http://schemas.microsoft.com/office/powerpoint/2010/main" val="72373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3) The </a:t>
            </a:r>
            <a:r>
              <a:rPr lang="en-US" dirty="0"/>
              <a:t>United States considered Cuba a threat because</a:t>
            </a:r>
          </a:p>
          <a:p>
            <a:pPr marL="0" indent="0">
              <a:buNone/>
            </a:pPr>
            <a:r>
              <a:rPr lang="en-US" dirty="0"/>
              <a:t>a. Cuban exiles had informed the U.S. government about missiles in Cuba.</a:t>
            </a:r>
          </a:p>
          <a:p>
            <a:pPr marL="0" indent="0">
              <a:buNone/>
            </a:pPr>
            <a:r>
              <a:rPr lang="en-US" dirty="0"/>
              <a:t>b. the Cuban government had been overthrown and was unstable.</a:t>
            </a:r>
          </a:p>
          <a:p>
            <a:pPr marL="0" indent="0">
              <a:buNone/>
            </a:pPr>
            <a:r>
              <a:rPr lang="en-US" dirty="0"/>
              <a:t>c. Castro and Kennedy did not trust each other.</a:t>
            </a:r>
          </a:p>
          <a:p>
            <a:pPr marL="0" indent="0">
              <a:buNone/>
            </a:pPr>
            <a:r>
              <a:rPr lang="en-US" dirty="0"/>
              <a:t>d. Cuba, which was only 90 miles away, had ties with the Soviets.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 The </a:t>
            </a:r>
            <a:r>
              <a:rPr lang="en-US" dirty="0"/>
              <a:t>U.S. government believed that if they lost South Vietnam to communism,</a:t>
            </a:r>
          </a:p>
          <a:p>
            <a:pPr marL="0" indent="0">
              <a:buNone/>
            </a:pPr>
            <a:r>
              <a:rPr lang="en-US" dirty="0"/>
              <a:t>a. other Asian countries would come to the aid of South Vietnam.</a:t>
            </a:r>
          </a:p>
          <a:p>
            <a:pPr marL="0" indent="0">
              <a:buNone/>
            </a:pPr>
            <a:r>
              <a:rPr lang="en-US" dirty="0"/>
              <a:t>b. other Asian countries would also fall to communism.</a:t>
            </a:r>
          </a:p>
          <a:p>
            <a:pPr marL="0" indent="0">
              <a:buNone/>
            </a:pPr>
            <a:r>
              <a:rPr lang="en-US" dirty="0"/>
              <a:t>c. North Vietnam would become communist too.</a:t>
            </a:r>
          </a:p>
          <a:p>
            <a:pPr marL="0" indent="0">
              <a:buNone/>
            </a:pPr>
            <a:r>
              <a:rPr lang="en-US" dirty="0"/>
              <a:t>d. U.S. citizens would turn against the war.</a:t>
            </a:r>
          </a:p>
        </p:txBody>
      </p:sp>
    </p:spTree>
    <p:extLst>
      <p:ext uri="{BB962C8B-B14F-4D97-AF65-F5344CB8AC3E}">
        <p14:creationId xmlns:p14="http://schemas.microsoft.com/office/powerpoint/2010/main" val="454977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30 at 10.04.3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1821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was the result of the Korean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4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Objectives/Standards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Students will be able to identify the causes of the </a:t>
            </a:r>
            <a:r>
              <a:rPr lang="en-US" dirty="0" smtClean="0"/>
              <a:t>Vietnam War </a:t>
            </a:r>
            <a:r>
              <a:rPr lang="en-US" dirty="0"/>
              <a:t>and Cuban Missile </a:t>
            </a:r>
            <a:r>
              <a:rPr lang="en-US" dirty="0" smtClean="0"/>
              <a:t>Crisis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W.62 – Describe the Soviet – U.S. competition in Asia with particular attention to the Korean War and Vietnam War.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W.64 – Analyze multiple perspectives on the U.S. and Soviet conflicts involving Latin America, including the Cuban Missile Crisis.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in 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1959, a socialist revolutionary named </a:t>
            </a:r>
            <a:r>
              <a:rPr lang="en-US" b="1" dirty="0"/>
              <a:t>Fidel Castro </a:t>
            </a:r>
            <a:r>
              <a:rPr lang="en-US" dirty="0"/>
              <a:t>overthrew Cuban dictator </a:t>
            </a:r>
            <a:r>
              <a:rPr lang="en-US" dirty="0" err="1"/>
              <a:t>Fulgencio</a:t>
            </a:r>
            <a:r>
              <a:rPr lang="en-US" dirty="0"/>
              <a:t> Batista and set up a totalitarian regime. The United States considered the communist regime in Cuba, supported by the Soviet Union and close to the U.S. mainland, a threat to national security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Why did the U.S. government see Castro as a threat to national security?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*Bay of Pigs Invasion*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The CIA proposed a plan to overthrow Castro whereby anti-Castro Cuban exiles, who were trained by the U.S., would invade at the Bay of Pigs in Cuba with goal of starting a revolt against Castro</a:t>
            </a:r>
            <a:r>
              <a:rPr lang="en-US" dirty="0" smtClean="0"/>
              <a:t>.</a:t>
            </a:r>
          </a:p>
          <a:p>
            <a:endParaRPr lang="en-US" u="sng" dirty="0"/>
          </a:p>
          <a:p>
            <a:r>
              <a:rPr lang="en-US" dirty="0" smtClean="0"/>
              <a:t>The </a:t>
            </a:r>
            <a:r>
              <a:rPr lang="en-US" u="sng" dirty="0" smtClean="0"/>
              <a:t>plan failed </a:t>
            </a:r>
            <a:r>
              <a:rPr lang="en-US" dirty="0" smtClean="0"/>
              <a:t>and the invaders were quickly defeated.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After the Bay of Pigs, Soviets sent advisors to Cuba.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1962 came the </a:t>
            </a:r>
            <a:r>
              <a:rPr lang="en-US" b="1" dirty="0" smtClean="0"/>
              <a:t>Cuban Missile Crisis</a:t>
            </a:r>
            <a:r>
              <a:rPr lang="en-US" dirty="0" smtClean="0"/>
              <a:t> a confrontation b/w the U.S. and the Soviet Union over the installation of Soviet nuclear missiles in Cuba.</a:t>
            </a:r>
          </a:p>
          <a:p>
            <a:endParaRPr lang="en-US" dirty="0"/>
          </a:p>
          <a:p>
            <a:r>
              <a:rPr lang="en-US" dirty="0" smtClean="0"/>
              <a:t>After a two-week standoff, the Soviets agreed </a:t>
            </a:r>
            <a:r>
              <a:rPr lang="en-US" dirty="0"/>
              <a:t>to </a:t>
            </a:r>
            <a:r>
              <a:rPr lang="en-US" dirty="0" smtClean="0"/>
              <a:t>remove the missiles </a:t>
            </a:r>
            <a:r>
              <a:rPr lang="en-US" dirty="0"/>
              <a:t>from Cuba if the </a:t>
            </a:r>
            <a:r>
              <a:rPr lang="en-US" dirty="0" smtClean="0"/>
              <a:t>U.S. removed </a:t>
            </a:r>
            <a:r>
              <a:rPr lang="en-US" dirty="0"/>
              <a:t>its missiles from Turkey and pledged not to invade Cuba. Kennedy agreed.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Realizing </a:t>
            </a:r>
            <a:r>
              <a:rPr lang="en-US" dirty="0"/>
              <a:t>how close they had come to nuclear war, the two countries set up a hotline between Moscow and Washington to facilitate communications.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3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Missile Crisis</a:t>
            </a:r>
            <a:endParaRPr lang="en-US" dirty="0"/>
          </a:p>
        </p:txBody>
      </p:sp>
      <p:pic>
        <p:nvPicPr>
          <p:cNvPr id="4" name="Content Placeholder 3" descr="Screen shot 2015-12-30 at 9.50.5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" b="4588"/>
          <a:stretch/>
        </p:blipFill>
        <p:spPr>
          <a:xfrm>
            <a:off x="0" y="1269926"/>
            <a:ext cx="9144000" cy="5588073"/>
          </a:xfrm>
        </p:spPr>
      </p:pic>
    </p:spTree>
    <p:extLst>
      <p:ext uri="{BB962C8B-B14F-4D97-AF65-F5344CB8AC3E}">
        <p14:creationId xmlns:p14="http://schemas.microsoft.com/office/powerpoint/2010/main" val="343733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Missile Crisis DBQ</a:t>
            </a:r>
            <a:endParaRPr lang="en-US" dirty="0"/>
          </a:p>
        </p:txBody>
      </p:sp>
      <p:pic>
        <p:nvPicPr>
          <p:cNvPr id="4" name="Content Placeholder 3" descr="Screen shot 2015-12-30 at 9.22.52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" b="621"/>
          <a:stretch/>
        </p:blipFill>
        <p:spPr>
          <a:xfrm>
            <a:off x="301625" y="1366377"/>
            <a:ext cx="8504238" cy="3488276"/>
          </a:xfrm>
        </p:spPr>
      </p:pic>
      <p:pic>
        <p:nvPicPr>
          <p:cNvPr id="6" name="Picture 5" descr="Screen shot 2015-12-30 at 9.35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9689"/>
            <a:ext cx="9144000" cy="6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3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" name="Content Placeholder 3" descr="Screen shot 2015-12-30 at 9.36.22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0020"/>
          <a:stretch/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1714479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56</TotalTime>
  <Words>847</Words>
  <Application>Microsoft Macintosh PowerPoint</Application>
  <PresentationFormat>On-screen Show (4:3)</PresentationFormat>
  <Paragraphs>82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Cold War Conflicts</vt:lpstr>
      <vt:lpstr>Starter</vt:lpstr>
      <vt:lpstr>Objectives/Standards</vt:lpstr>
      <vt:lpstr>Communism in Cuba</vt:lpstr>
      <vt:lpstr>*Bay of Pigs Invasion*</vt:lpstr>
      <vt:lpstr>Cuban Missile Crisis</vt:lpstr>
      <vt:lpstr>Cuban Missile Crisis</vt:lpstr>
      <vt:lpstr>Cuban Missile Crisis DBQ</vt:lpstr>
      <vt:lpstr>Answer</vt:lpstr>
      <vt:lpstr>PowerPoint Presentation</vt:lpstr>
      <vt:lpstr>Video</vt:lpstr>
      <vt:lpstr>Vietnam War</vt:lpstr>
      <vt:lpstr>Vietnam War</vt:lpstr>
      <vt:lpstr>PowerPoint Presentation</vt:lpstr>
      <vt:lpstr>Vietnam War</vt:lpstr>
      <vt:lpstr>Exit Ticket</vt:lpstr>
      <vt:lpstr>Exit Ticket</vt:lpstr>
      <vt:lpstr>PowerPoint Presentation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Brooks</dc:creator>
  <cp:lastModifiedBy>teacher Brooks</cp:lastModifiedBy>
  <cp:revision>19</cp:revision>
  <dcterms:created xsi:type="dcterms:W3CDTF">2015-12-31T03:15:45Z</dcterms:created>
  <dcterms:modified xsi:type="dcterms:W3CDTF">2015-12-31T04:12:06Z</dcterms:modified>
</cp:coreProperties>
</file>