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61" r:id="rId5"/>
    <p:sldId id="259" r:id="rId6"/>
    <p:sldId id="273" r:id="rId7"/>
    <p:sldId id="263" r:id="rId8"/>
    <p:sldId id="262" r:id="rId9"/>
    <p:sldId id="265" r:id="rId10"/>
    <p:sldId id="279" r:id="rId11"/>
    <p:sldId id="264" r:id="rId12"/>
    <p:sldId id="266" r:id="rId13"/>
    <p:sldId id="267" r:id="rId14"/>
    <p:sldId id="269" r:id="rId15"/>
    <p:sldId id="272" r:id="rId16"/>
    <p:sldId id="281" r:id="rId17"/>
    <p:sldId id="280" r:id="rId18"/>
    <p:sldId id="276" r:id="rId19"/>
    <p:sldId id="278" r:id="rId20"/>
    <p:sldId id="275" r:id="rId21"/>
    <p:sldId id="268" r:id="rId22"/>
    <p:sldId id="282" r:id="rId23"/>
    <p:sldId id="277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DD1B-9577-784D-9CD1-2BD94C3B0F54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C60F-46F3-B64C-8419-437EE495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to the song</a:t>
            </a:r>
            <a:r>
              <a:rPr lang="en-US" baseline="0" dirty="0" smtClean="0"/>
              <a:t> and tell me the theme of this Chapter. (Freedom)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a person without a country; a second-class citizen (a person systematically discriminated against) in his/her own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2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tensions; made the </a:t>
            </a:r>
            <a:r>
              <a:rPr lang="en-US" smtClean="0"/>
              <a:t>situation worse.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countries have remained very poor. They have a problem with establishing stable governments.</a:t>
            </a:r>
          </a:p>
          <a:p>
            <a:endParaRPr lang="en-US" dirty="0" smtClean="0"/>
          </a:p>
          <a:p>
            <a:r>
              <a:rPr lang="en-US" dirty="0" smtClean="0"/>
              <a:t>India and Pakistan are both in the </a:t>
            </a:r>
            <a:r>
              <a:rPr lang="en-US" smtClean="0"/>
              <a:t>nuclear club.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6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</a:t>
            </a:r>
            <a:r>
              <a:rPr lang="en-US" baseline="0" smtClean="0"/>
              <a:t>the authors’ </a:t>
            </a:r>
            <a:r>
              <a:rPr lang="en-US" baseline="0" dirty="0" smtClean="0"/>
              <a:t>purpose here? (Persuade/Inform)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India; Pakistan</a:t>
            </a:r>
          </a:p>
          <a:p>
            <a:pPr marL="0" indent="0">
              <a:buNone/>
            </a:pPr>
            <a:r>
              <a:rPr lang="en-US" dirty="0" smtClean="0"/>
              <a:t>2)</a:t>
            </a:r>
            <a:r>
              <a:rPr lang="en-US" baseline="0" dirty="0" smtClean="0"/>
              <a:t> East Pakistan and West Pakistan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Civil war; Bangladesh </a:t>
            </a:r>
          </a:p>
          <a:p>
            <a:pPr marL="0" indent="0">
              <a:buNone/>
            </a:pPr>
            <a:r>
              <a:rPr lang="en-US" dirty="0" smtClean="0"/>
              <a:t>4) Kashmir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country partitioned (divided) India? Great</a:t>
            </a:r>
            <a:r>
              <a:rPr lang="en-US" baseline="0" dirty="0" smtClean="0"/>
              <a:t> Britain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 the journey described above safe? No; violent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 when they received their freedom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Millions traveled across India on overcrowded trains.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inference: if you see your mom’s bag on the table, you might infer that she’s home</a:t>
            </a:r>
          </a:p>
          <a:p>
            <a:r>
              <a:rPr lang="en-US" dirty="0" smtClean="0"/>
              <a:t>When you make an inference, consider</a:t>
            </a:r>
            <a:r>
              <a:rPr lang="en-US" baseline="0" dirty="0" smtClean="0"/>
              <a:t> prior facts or knowledge that you may have on the topic; a combination of what you know and what you learn from reading or listening can help you </a:t>
            </a:r>
            <a:r>
              <a:rPr lang="en-US" baseline="0" smtClean="0"/>
              <a:t>draw inferences.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</a:t>
            </a:r>
            <a:r>
              <a:rPr lang="en-US" baseline="0" dirty="0" smtClean="0"/>
              <a:t> the video at the 3:25 mark, showing the image of Gandhi. Ask the class to write a first-person monologue (solo speech; what he is thinking in his head) of what that person is thinking in the moment of the visual.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Activity: In the center of a </a:t>
            </a:r>
            <a:r>
              <a:rPr lang="en-US" baseline="0" dirty="0" err="1" smtClean="0"/>
              <a:t>posterboard</a:t>
            </a:r>
            <a:r>
              <a:rPr lang="en-US" baseline="0" dirty="0" smtClean="0"/>
              <a:t> or piece of paper, draw or paste an image of Gandhi. Surround his picture with words, phrases, or illustrations that convey his life and beliefs.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most Hindus</a:t>
            </a:r>
            <a:r>
              <a:rPr lang="en-US" baseline="0" dirty="0" smtClean="0"/>
              <a:t> live? (India)</a:t>
            </a:r>
          </a:p>
          <a:p>
            <a:r>
              <a:rPr lang="en-US" baseline="0" dirty="0" smtClean="0"/>
              <a:t>Where do most Muslims live? (Pakistan)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Because both India and Pakistan claim the territory.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C60F-46F3-B64C-8419-437EE4952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2/9/16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file://localhost/Users/teacher/Desktop/World%20History%202015-2016/Chapter%2019%20-%20Independence%20and%20Nationalism%20in%20the%20Developing%20World/Lesson%201%20-%20South%20and%20Southeast%20Asia/Mini%20Bio-%20Gandhi%20(1)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file://localhost/Users/teacher/Desktop/World%20History%202015-2016/Chapter%2019%20-%20Independence%20and%20Nationalism%20in%20the%20Developing%20World/Lesson%201%20-%20South%20and%20Southeast%20Asia/Why%20Are%20Pakistan%20And%20India%20Fighting%20Over%20Kashmir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file://localhost/Users/teacher/Desktop/World%20History%202015-2016/Chapter%2020%20-%20Independence%20and%20Nationalism%20in%20the%20Developing%20World/Lesson%201%20-%20South%20and%20Southeast%20Asia/Richie%20Havens%20-%20Freedom%20at%20Woodstock%201969%20(HD).mo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Independence%20and%20Nationalism%20in%20the%20Developing%20World/Lesson%201%20-%20South%20and%20Southeast%20Asia/Holt%20-%20Partition%20of%20India%20Geography%20Workshee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</a:p>
          <a:p>
            <a:r>
              <a:rPr lang="en-US" dirty="0" smtClean="0"/>
              <a:t>Lesson 1</a:t>
            </a:r>
          </a:p>
          <a:p>
            <a:r>
              <a:rPr lang="en-US" dirty="0" smtClean="0"/>
              <a:t>South and Southeast </a:t>
            </a:r>
            <a:r>
              <a:rPr lang="en-US" dirty="0" err="1" smtClean="0"/>
              <a:t>asia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Independence and Nationalism in the Developing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9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5199" b="5199"/>
          <a:stretch>
            <a:fillRect/>
          </a:stretch>
        </p:blipFill>
        <p:spPr>
          <a:xfrm>
            <a:off x="1" y="0"/>
            <a:ext cx="9144000" cy="5675690"/>
          </a:xfrm>
        </p:spPr>
      </p:pic>
      <p:sp>
        <p:nvSpPr>
          <p:cNvPr id="5" name="TextBox 4"/>
          <p:cNvSpPr txBox="1"/>
          <p:nvPr/>
        </p:nvSpPr>
        <p:spPr>
          <a:xfrm>
            <a:off x="2" y="5675690"/>
            <a:ext cx="942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 (informed/educated guess) what you </a:t>
            </a:r>
            <a:r>
              <a:rPr lang="en-US" dirty="0"/>
              <a:t>think happened before the moment of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image; </a:t>
            </a:r>
            <a:r>
              <a:rPr lang="en-US" dirty="0"/>
              <a:t>what </a:t>
            </a:r>
            <a:r>
              <a:rPr lang="en-US" dirty="0" smtClean="0"/>
              <a:t>do you </a:t>
            </a:r>
            <a:r>
              <a:rPr lang="en-US" dirty="0"/>
              <a:t>think is </a:t>
            </a:r>
            <a:r>
              <a:rPr lang="en-US" dirty="0" smtClean="0"/>
              <a:t>happening </a:t>
            </a:r>
            <a:r>
              <a:rPr lang="en-US" dirty="0"/>
              <a:t>during </a:t>
            </a:r>
            <a:r>
              <a:rPr lang="en-US" dirty="0" smtClean="0"/>
              <a:t>it; </a:t>
            </a:r>
            <a:r>
              <a:rPr lang="en-US" dirty="0"/>
              <a:t>and what </a:t>
            </a:r>
            <a:r>
              <a:rPr lang="en-US" dirty="0" smtClean="0"/>
              <a:t>do you think happens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6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Gandhi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71160" r="-7116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301752" y="1527048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9.39.43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1561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India became the world’s largest democracy when the nation won its independence in 1947.</a:t>
            </a:r>
          </a:p>
          <a:p>
            <a:endParaRPr lang="en-US" dirty="0"/>
          </a:p>
          <a:p>
            <a:r>
              <a:rPr lang="en-US" dirty="0" smtClean="0"/>
              <a:t>During the Cold War, India followed the </a:t>
            </a:r>
            <a:r>
              <a:rPr lang="en-US" b="1" dirty="0" smtClean="0"/>
              <a:t>principle of nonalignment</a:t>
            </a:r>
            <a:r>
              <a:rPr lang="en-US" dirty="0" smtClean="0"/>
              <a:t>, meaning that it refused to align itself (take sides) with either the Soviets or the U.S. out of concern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1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over Kashmir</a:t>
            </a:r>
            <a:endParaRPr lang="en-US" dirty="0"/>
          </a:p>
        </p:txBody>
      </p:sp>
      <p:pic>
        <p:nvPicPr>
          <p:cNvPr id="4" name="Content Placeholder 3" descr="Screen shot 2015-12-31 at 1.48.11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8" b="-3428"/>
          <a:stretch>
            <a:fillRect/>
          </a:stretch>
        </p:blipFill>
        <p:spPr>
          <a:xfrm>
            <a:off x="1430622" y="1173163"/>
            <a:ext cx="6545507" cy="3518958"/>
          </a:xfrm>
        </p:spPr>
      </p:pic>
      <p:sp>
        <p:nvSpPr>
          <p:cNvPr id="5" name="TextBox 4"/>
          <p:cNvSpPr txBox="1"/>
          <p:nvPr/>
        </p:nvSpPr>
        <p:spPr>
          <a:xfrm>
            <a:off x="301752" y="5046133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India and Pakistan still today clash over the territory of </a:t>
            </a:r>
            <a:r>
              <a:rPr lang="en-US" b="1" dirty="0" smtClean="0"/>
              <a:t>Kashmir</a:t>
            </a:r>
            <a:r>
              <a:rPr lang="en-US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17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Conflict in Kashmir</a:t>
            </a:r>
            <a:endParaRPr lang="en-US" dirty="0"/>
          </a:p>
        </p:txBody>
      </p:sp>
      <p:pic>
        <p:nvPicPr>
          <p:cNvPr id="6" name="Content Placeholder 5" descr="Screen shot 2015-12-31 at 1.53.2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3" r="-2" b="1"/>
          <a:stretch/>
        </p:blipFill>
        <p:spPr>
          <a:xfrm>
            <a:off x="1" y="508000"/>
            <a:ext cx="4340224" cy="6350000"/>
          </a:xfrm>
        </p:spPr>
      </p:pic>
      <p:pic>
        <p:nvPicPr>
          <p:cNvPr id="5" name="Content Placeholder 4" descr="Screen shot 2015-12-31 at 1.53.3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6"/>
          <a:stretch/>
        </p:blipFill>
        <p:spPr>
          <a:xfrm>
            <a:off x="4800600" y="1253066"/>
            <a:ext cx="4343400" cy="5604934"/>
          </a:xfrm>
        </p:spPr>
      </p:pic>
    </p:spTree>
    <p:extLst>
      <p:ext uri="{BB962C8B-B14F-4D97-AF65-F5344CB8AC3E}">
        <p14:creationId xmlns:p14="http://schemas.microsoft.com/office/powerpoint/2010/main" val="394272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Kashmir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India and Pakistan </a:t>
            </a:r>
            <a:r>
              <a:rPr lang="en-US" dirty="0" smtClean="0"/>
              <a:t>have fought </a:t>
            </a:r>
            <a:r>
              <a:rPr lang="en-US" dirty="0"/>
              <a:t>wars over Kashmir, a state with Muslim and Hindu </a:t>
            </a:r>
            <a:r>
              <a:rPr lang="en-US" dirty="0" smtClean="0"/>
              <a:t>populations. 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India developed nuclear weapons, Pakistan began </a:t>
            </a:r>
            <a:r>
              <a:rPr lang="en-US" dirty="0" smtClean="0"/>
              <a:t>its own </a:t>
            </a:r>
            <a:r>
              <a:rPr lang="en-US" dirty="0"/>
              <a:t>nuclear weapons </a:t>
            </a:r>
            <a:r>
              <a:rPr lang="en-US" dirty="0" smtClean="0"/>
              <a:t>program, becoming a nuclear state soon after.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7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Kashmir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Question: How has the dispute over Kashmir affected the relationship b/w India and Pakistan?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0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Pakistan was created in 1947, it had two parts: East and West Pakistan.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government of Pakistan was based in West Pakistan, and people in East Pakistan complained that they did not receive equal treatment from their rulers.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1971, East Pakistan declared its independence. </a:t>
            </a:r>
            <a:r>
              <a:rPr lang="en-US" u="sng" dirty="0"/>
              <a:t>A </a:t>
            </a:r>
            <a:r>
              <a:rPr lang="en-US" u="sng" dirty="0" smtClean="0"/>
              <a:t>brief civil </a:t>
            </a:r>
            <a:r>
              <a:rPr lang="en-US" u="sng" dirty="0"/>
              <a:t>war between West Pakistan and East Pakistan ensued. As a result, East Pakistan became the separate nation of </a:t>
            </a:r>
            <a:r>
              <a:rPr lang="en-US" b="1" u="sng" dirty="0" smtClean="0"/>
              <a:t>Bangladesh</a:t>
            </a:r>
            <a:r>
              <a:rPr lang="en-US" u="sng" dirty="0" smtClean="0"/>
              <a:t>, which is now one of the poorest countries in </a:t>
            </a:r>
            <a:r>
              <a:rPr lang="en-US" u="sng" smtClean="0"/>
              <a:t>the world.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917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2.41.1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r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521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of 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Richie Havens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do you think the following lyrics mean: “sometimes I feel like a motherless child.”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Disputes in India</a:t>
            </a:r>
            <a:endParaRPr lang="en-US" dirty="0"/>
          </a:p>
        </p:txBody>
      </p:sp>
      <p:pic>
        <p:nvPicPr>
          <p:cNvPr id="4" name="Content Placeholder 3" descr="Screen shot 2015-12-31 at 2.04.12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2" r="-8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97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9.38.31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6481"/>
          <a:stretch/>
        </p:blipFill>
        <p:spPr>
          <a:xfrm>
            <a:off x="0" y="0"/>
            <a:ext cx="9144000" cy="7302500"/>
          </a:xfrm>
        </p:spPr>
      </p:pic>
    </p:spTree>
    <p:extLst>
      <p:ext uri="{BB962C8B-B14F-4D97-AF65-F5344CB8AC3E}">
        <p14:creationId xmlns:p14="http://schemas.microsoft.com/office/powerpoint/2010/main" val="18728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Pakistan Exercise </a:t>
            </a:r>
            <a:r>
              <a:rPr lang="en-US" smtClean="0"/>
              <a:t>(Handout)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Directions: </a:t>
            </a:r>
          </a:p>
          <a:p>
            <a:pPr marL="514350" indent="-514350">
              <a:buAutoNum type="arabicParenR"/>
            </a:pPr>
            <a:r>
              <a:rPr lang="en-US" dirty="0" smtClean="0"/>
              <a:t>Read your assigned speech regarding the creation of a separate Pakistan;</a:t>
            </a:r>
          </a:p>
          <a:p>
            <a:pPr marL="514350" indent="-514350">
              <a:buAutoNum type="arabicParenR"/>
            </a:pPr>
            <a:r>
              <a:rPr lang="en-US" dirty="0" smtClean="0"/>
              <a:t>Write down and describe your author’s arguments for or against the creation of a separate Pakistan;</a:t>
            </a:r>
          </a:p>
          <a:p>
            <a:pPr marL="514350" indent="-514350">
              <a:buAutoNum type="arabicParenR"/>
            </a:pPr>
            <a:r>
              <a:rPr lang="en-US" dirty="0" smtClean="0"/>
              <a:t>Once finished, explain to your partner your author’s position.</a:t>
            </a:r>
          </a:p>
          <a:p>
            <a:pPr marL="514350" indent="-514350">
              <a:buAutoNum type="arabicParenR"/>
            </a:pPr>
            <a:r>
              <a:rPr lang="en-US" dirty="0" smtClean="0"/>
              <a:t>Together, explain which argument you both find most compelling (convincing; persuasive)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5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creen shot 2015-12-31 at 2.13.0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86" r="-36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72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1) </a:t>
            </a:r>
            <a:r>
              <a:rPr lang="en-US" dirty="0"/>
              <a:t>After British India was split into three independent nations, violence </a:t>
            </a:r>
            <a:r>
              <a:rPr lang="en-US" dirty="0" smtClean="0"/>
              <a:t>erupted as </a:t>
            </a:r>
            <a:r>
              <a:rPr lang="en-US" dirty="0"/>
              <a:t>most Hindus migrated to </a:t>
            </a:r>
            <a:r>
              <a:rPr lang="en-US" dirty="0" smtClean="0"/>
              <a:t>________ </a:t>
            </a:r>
            <a:r>
              <a:rPr lang="en-US" dirty="0"/>
              <a:t>and most Muslims </a:t>
            </a:r>
            <a:r>
              <a:rPr lang="en-US" dirty="0" smtClean="0"/>
              <a:t>to ________ .</a:t>
            </a:r>
          </a:p>
          <a:p>
            <a:endParaRPr lang="en-US" dirty="0"/>
          </a:p>
          <a:p>
            <a:r>
              <a:rPr lang="en-US" dirty="0" smtClean="0"/>
              <a:t>2) When Pakistan was created it was divided into what two parts: ______ and ______.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3) </a:t>
            </a:r>
            <a:r>
              <a:rPr lang="en-US" dirty="0"/>
              <a:t>In 1971, East Pakistan declared its independence and, after a </a:t>
            </a:r>
            <a:r>
              <a:rPr lang="en-US" dirty="0" smtClean="0"/>
              <a:t>brief _______ </a:t>
            </a:r>
            <a:r>
              <a:rPr lang="en-US" dirty="0"/>
              <a:t>, became the new nation of </a:t>
            </a:r>
            <a:r>
              <a:rPr lang="en-US" dirty="0" smtClean="0"/>
              <a:t>_______ .</a:t>
            </a:r>
          </a:p>
          <a:p>
            <a:endParaRPr lang="en-US" dirty="0"/>
          </a:p>
          <a:p>
            <a:r>
              <a:rPr lang="en-US" dirty="0" smtClean="0"/>
              <a:t>4) Today, tensions are high b/w India and Pakistan over the unresolved border dispute of _________.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describe how India was divided once it gained independence and its effects, including the conflict over Kashmir.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2-31 at 9.1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" y="4107176"/>
            <a:ext cx="4804996" cy="25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 descr="Screen shot 2015-12-31 at 9.2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1" y="1191053"/>
            <a:ext cx="8847354" cy="2681700"/>
          </a:xfrm>
          <a:prstGeom prst="rect">
            <a:avLst/>
          </a:prstGeom>
        </p:spPr>
      </p:pic>
      <p:pic>
        <p:nvPicPr>
          <p:cNvPr id="5" name="Picture 4" descr="Screen shot 2015-12-31 at 9.27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752"/>
            <a:ext cx="9144000" cy="2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3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and Southeast Asia</a:t>
            </a:r>
            <a:endParaRPr lang="en-US" dirty="0"/>
          </a:p>
        </p:txBody>
      </p:sp>
      <p:pic>
        <p:nvPicPr>
          <p:cNvPr id="4" name="Content Placeholder 3" descr="Screen shot 2015-12-31 at 9.16.35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" b="-15"/>
          <a:stretch/>
        </p:blipFill>
        <p:spPr>
          <a:xfrm>
            <a:off x="301752" y="1109176"/>
            <a:ext cx="8503920" cy="5433352"/>
          </a:xfrm>
        </p:spPr>
      </p:pic>
    </p:spTree>
    <p:extLst>
      <p:ext uri="{BB962C8B-B14F-4D97-AF65-F5344CB8AC3E}">
        <p14:creationId xmlns:p14="http://schemas.microsoft.com/office/powerpoint/2010/main" val="7412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Holt – Partition of India Geography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Holt - Partition of India Geography Worksheet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Partner with the person next to you. Complete the handout.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-2" b="-953"/>
          <a:stretch/>
        </p:blipFill>
        <p:spPr>
          <a:xfrm>
            <a:off x="301625" y="228600"/>
            <a:ext cx="8504238" cy="6438899"/>
          </a:xfrm>
        </p:spPr>
      </p:pic>
    </p:spTree>
    <p:extLst>
      <p:ext uri="{BB962C8B-B14F-4D97-AF65-F5344CB8AC3E}">
        <p14:creationId xmlns:p14="http://schemas.microsoft.com/office/powerpoint/2010/main" val="307944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Muslim and Hindu violence increased in India during the early 1940s. </a:t>
            </a:r>
          </a:p>
          <a:p>
            <a:endParaRPr lang="en-US" dirty="0"/>
          </a:p>
          <a:p>
            <a:r>
              <a:rPr lang="en-US" dirty="0"/>
              <a:t>The peoples of British India gained their independence from Britain in August 1947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/>
              <a:t>Because of the religious violence, to ensure stability, Britain </a:t>
            </a:r>
            <a:r>
              <a:rPr lang="en-US" b="1" u="sng" dirty="0" smtClean="0"/>
              <a:t>partitioned </a:t>
            </a:r>
            <a:r>
              <a:rPr lang="en-US" u="sng" dirty="0" smtClean="0"/>
              <a:t>(divided) India into two separate countries: India (Hindu) and Pakistan (Muslim). </a:t>
            </a:r>
            <a:r>
              <a:rPr lang="en-US" dirty="0" smtClean="0"/>
              <a:t>Pakistan </a:t>
            </a:r>
            <a:r>
              <a:rPr lang="en-US" dirty="0"/>
              <a:t>consisted of two sections, West and East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1947, </a:t>
            </a:r>
            <a:r>
              <a:rPr lang="en-US" u="sng" dirty="0"/>
              <a:t>Jawaharlal Nehru </a:t>
            </a:r>
            <a:r>
              <a:rPr lang="en-US" u="sng" dirty="0" smtClean="0"/>
              <a:t>became India’s first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39644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**After </a:t>
            </a:r>
            <a:r>
              <a:rPr lang="en-US" dirty="0"/>
              <a:t>the new nations of India and Pakistan had been created, millions of Muslims fled India for Pakistan. Likewise, millions of Hindus fled to India. 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The </a:t>
            </a:r>
            <a:r>
              <a:rPr lang="en-US" u="sng" dirty="0"/>
              <a:t>mass migrations led to violence, and more than a million people were killed</a:t>
            </a:r>
            <a:r>
              <a:rPr lang="en-US" dirty="0"/>
              <a:t>, including Mohandas </a:t>
            </a:r>
            <a:r>
              <a:rPr lang="en-US" dirty="0" smtClean="0"/>
              <a:t>Gandhi.</a:t>
            </a:r>
          </a:p>
          <a:p>
            <a:endParaRPr lang="en-US" dirty="0"/>
          </a:p>
          <a:p>
            <a:r>
              <a:rPr lang="en-US" dirty="0"/>
              <a:t>Main Idea here: India gained its independence from Great </a:t>
            </a:r>
            <a:r>
              <a:rPr lang="en-US" dirty="0" smtClean="0"/>
              <a:t>Britain, </a:t>
            </a:r>
            <a:r>
              <a:rPr lang="en-US" dirty="0"/>
              <a:t>but the region entered an era of conflict and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5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217</TotalTime>
  <Words>1006</Words>
  <Application>Microsoft Macintosh PowerPoint</Application>
  <PresentationFormat>On-screen Show (4:3)</PresentationFormat>
  <Paragraphs>120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Independence and Nationalism in the Developing World</vt:lpstr>
      <vt:lpstr>Theme of this Chapter</vt:lpstr>
      <vt:lpstr>Objective</vt:lpstr>
      <vt:lpstr>India</vt:lpstr>
      <vt:lpstr>South and Southeast Asia</vt:lpstr>
      <vt:lpstr>Holt – Partition of India Geography Worksheet</vt:lpstr>
      <vt:lpstr>PowerPoint Presentation</vt:lpstr>
      <vt:lpstr>India Divided</vt:lpstr>
      <vt:lpstr>India Divided</vt:lpstr>
      <vt:lpstr>PowerPoint Presentation</vt:lpstr>
      <vt:lpstr>Gandhi</vt:lpstr>
      <vt:lpstr>PowerPoint Presentation</vt:lpstr>
      <vt:lpstr>The New India</vt:lpstr>
      <vt:lpstr>War over Kashmir</vt:lpstr>
      <vt:lpstr>The Conflict in Kashmir</vt:lpstr>
      <vt:lpstr>Kashmir</vt:lpstr>
      <vt:lpstr>Video</vt:lpstr>
      <vt:lpstr>Civil War in Pakistan</vt:lpstr>
      <vt:lpstr>PowerPoint Presentation</vt:lpstr>
      <vt:lpstr>Disputes in India</vt:lpstr>
      <vt:lpstr>PowerPoint Presentation</vt:lpstr>
      <vt:lpstr>Creation of Pakistan Exercise (Handout)</vt:lpstr>
      <vt:lpstr>Summary</vt:lpstr>
      <vt:lpstr>Exit Ticket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During the Cold War</dc:title>
  <dc:creator>teacher Brooks</dc:creator>
  <cp:lastModifiedBy>teacher Brooks</cp:lastModifiedBy>
  <cp:revision>58</cp:revision>
  <dcterms:created xsi:type="dcterms:W3CDTF">2015-12-31T14:27:41Z</dcterms:created>
  <dcterms:modified xsi:type="dcterms:W3CDTF">2016-02-10T03:11:06Z</dcterms:modified>
</cp:coreProperties>
</file>