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57" r:id="rId4"/>
    <p:sldId id="259" r:id="rId5"/>
    <p:sldId id="261" r:id="rId6"/>
    <p:sldId id="262" r:id="rId7"/>
    <p:sldId id="268" r:id="rId8"/>
    <p:sldId id="266" r:id="rId9"/>
    <p:sldId id="267" r:id="rId10"/>
    <p:sldId id="277" r:id="rId11"/>
    <p:sldId id="265" r:id="rId12"/>
    <p:sldId id="269" r:id="rId13"/>
    <p:sldId id="271" r:id="rId14"/>
    <p:sldId id="273" r:id="rId15"/>
    <p:sldId id="278" r:id="rId16"/>
    <p:sldId id="275" r:id="rId17"/>
    <p:sldId id="274" r:id="rId18"/>
    <p:sldId id="276" r:id="rId19"/>
    <p:sldId id="279" r:id="rId20"/>
    <p:sldId id="28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510-A43A-B544-A0DE-0E1980414E84}" type="datetimeFigureOut">
              <a:rPr lang="en-US" smtClean="0"/>
              <a:t>3/8/16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1804-3917-F145-B5A0-A2CE77B36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</a:t>
            </a:r>
            <a:r>
              <a:rPr lang="en-US" dirty="0" smtClean="0"/>
              <a:t>Describe what this image reveals about American</a:t>
            </a:r>
            <a:r>
              <a:rPr lang="en-US" baseline="0" dirty="0" smtClean="0"/>
              <a:t> life and culture in the 1950s?</a:t>
            </a:r>
          </a:p>
          <a:p>
            <a:r>
              <a:rPr lang="en-US" baseline="0" dirty="0" smtClean="0"/>
              <a:t>- Predict how America will prosper and change in the Cold War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B6BF-61A9-6048-8157-03EF02A65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0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story tell us about American life after WWII? Economy</a:t>
            </a:r>
            <a:r>
              <a:rPr lang="en-US" baseline="0" dirty="0" smtClean="0"/>
              <a:t> poor? People struggle for jobs?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B6BF-61A9-6048-8157-03EF02A65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because of the additional living space and the opportunity to own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3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thoughts</a:t>
            </a:r>
            <a:r>
              <a:rPr lang="en-US" baseline="0" dirty="0" smtClean="0"/>
              <a:t> that come to mind when viewing this image? </a:t>
            </a:r>
          </a:p>
          <a:p>
            <a:r>
              <a:rPr lang="en-US" baseline="0" dirty="0" smtClean="0"/>
              <a:t>Put yourself in this woman’s shoes. What would be going through your mind as your were about to enter the school?</a:t>
            </a:r>
          </a:p>
          <a:p>
            <a:r>
              <a:rPr lang="en-US" baseline="0" dirty="0" smtClean="0"/>
              <a:t>What would be an appropriate title/caption for this image? (Desegregation); Why did you chose </a:t>
            </a:r>
            <a:r>
              <a:rPr lang="en-US" baseline="0" smtClean="0"/>
              <a:t>that title?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continually put his life and freedom at risk for his beliefs.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C; B;</a:t>
            </a:r>
            <a:r>
              <a:rPr lang="en-US" baseline="0" dirty="0" smtClean="0"/>
              <a:t> </a:t>
            </a:r>
            <a:r>
              <a:rPr lang="en-US" baseline="0" dirty="0" smtClean="0"/>
              <a:t>C;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5: </a:t>
            </a:r>
            <a:r>
              <a:rPr lang="en-US" dirty="0" smtClean="0"/>
              <a:t>The movement to communities outside an urban core is known as what? </a:t>
            </a:r>
            <a:r>
              <a:rPr lang="en-US" smtClean="0"/>
              <a:t>(suburbanization)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1804-3917-F145-B5A0-A2CE77B366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3/8/16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Life%20During%20the%20Cold%20War/Lesson%201%20-%20Western%20Europe%20and%20North%20America/Day%202%20-%20The%20U.S./Martin%20Luther%20King's%20Last%20Speech-%20'I've%20Been%20To%20The%20Mountaintop'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0%20-%20Life%20During%20the%20Cold%20War/Lesson%201%20-%20Western%20Europe%20and%20North%20America/Day%202%20-%20The%20U.S./The_50_s_Dream.m4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</a:t>
            </a:r>
          </a:p>
          <a:p>
            <a:r>
              <a:rPr lang="en-US" dirty="0" smtClean="0"/>
              <a:t>Section 1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 During the 1950s</a:t>
            </a:r>
            <a:endParaRPr lang="en-US" dirty="0"/>
          </a:p>
        </p:txBody>
      </p:sp>
      <p:pic>
        <p:nvPicPr>
          <p:cNvPr id="4" name="Content Placeholder 3" descr="Screen shot 2016-01-22 at 4.38.4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433"/>
          <a:stretch/>
        </p:blipFill>
        <p:spPr>
          <a:xfrm>
            <a:off x="1" y="1305860"/>
            <a:ext cx="9144000" cy="5552139"/>
          </a:xfrm>
        </p:spPr>
      </p:pic>
    </p:spTree>
    <p:extLst>
      <p:ext uri="{BB962C8B-B14F-4D97-AF65-F5344CB8AC3E}">
        <p14:creationId xmlns:p14="http://schemas.microsoft.com/office/powerpoint/2010/main" val="8688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U.S. government contributed to the boom</a:t>
            </a:r>
          </a:p>
          <a:p>
            <a:pPr lvl="1"/>
            <a:r>
              <a:rPr lang="en-US" dirty="0" smtClean="0"/>
              <a:t>Eisenhower approved government funding to create the interstate highway system;</a:t>
            </a:r>
          </a:p>
          <a:p>
            <a:pPr lvl="1"/>
            <a:r>
              <a:rPr lang="en-US" dirty="0" smtClean="0"/>
              <a:t>Government programs made it easier for people to buy homes;</a:t>
            </a:r>
          </a:p>
          <a:p>
            <a:pPr lvl="1"/>
            <a:r>
              <a:rPr lang="en-US" dirty="0" smtClean="0"/>
              <a:t>G.I. Bill helping veterans attend college.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prosperity of the postwar years failed to benefit all Americans equally.</a:t>
            </a:r>
          </a:p>
          <a:p>
            <a:endParaRPr lang="en-US" dirty="0"/>
          </a:p>
          <a:p>
            <a:r>
              <a:rPr lang="en-US" dirty="0" smtClean="0"/>
              <a:t>Many states denied equality to African Americans and other minorities.</a:t>
            </a:r>
          </a:p>
          <a:p>
            <a:endParaRPr lang="en-US" dirty="0"/>
          </a:p>
          <a:p>
            <a:r>
              <a:rPr lang="en-US" dirty="0" smtClean="0"/>
              <a:t>**These groups faced legal </a:t>
            </a:r>
            <a:r>
              <a:rPr lang="en-US" b="1" dirty="0" smtClean="0"/>
              <a:t>segregation</a:t>
            </a:r>
            <a:r>
              <a:rPr lang="en-US" dirty="0" smtClean="0"/>
              <a:t>, or forced separation in education and housing. Minorities also suffered </a:t>
            </a:r>
            <a:r>
              <a:rPr lang="en-US" b="1" dirty="0" smtClean="0"/>
              <a:t>discrimination</a:t>
            </a:r>
            <a:r>
              <a:rPr lang="en-US" dirty="0" smtClean="0"/>
              <a:t>, or unequal treatment or barriers, in jobs and voting.**</a:t>
            </a:r>
          </a:p>
        </p:txBody>
      </p:sp>
    </p:spTree>
    <p:extLst>
      <p:ext uri="{BB962C8B-B14F-4D97-AF65-F5344CB8AC3E}">
        <p14:creationId xmlns:p14="http://schemas.microsoft.com/office/powerpoint/2010/main" val="204735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1948, </a:t>
            </a:r>
            <a:r>
              <a:rPr lang="en-US" u="sng" dirty="0" smtClean="0"/>
              <a:t>President Truman issued an executive order ending segregation in the armed forces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1954, the U.S. Supreme Court ruled in </a:t>
            </a:r>
            <a:r>
              <a:rPr lang="en-US" b="1" i="1" dirty="0"/>
              <a:t>Brown v. Board of Education</a:t>
            </a:r>
            <a:r>
              <a:rPr lang="en-US" dirty="0"/>
              <a:t> that segregated schools were unconstitutional.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5" t="1" r="-75" b="304"/>
          <a:stretch/>
        </p:blipFill>
        <p:spPr>
          <a:xfrm>
            <a:off x="4800600" y="1371599"/>
            <a:ext cx="4038600" cy="5229254"/>
          </a:xfrm>
        </p:spPr>
      </p:pic>
    </p:spTree>
    <p:extLst>
      <p:ext uri="{BB962C8B-B14F-4D97-AF65-F5344CB8AC3E}">
        <p14:creationId xmlns:p14="http://schemas.microsoft.com/office/powerpoint/2010/main" val="75090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-1" b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52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2 at 4.39.0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956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1-22 at 4.23.1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166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1956, Dr. </a:t>
            </a:r>
            <a:r>
              <a:rPr lang="en-US" b="1" dirty="0" smtClean="0"/>
              <a:t>Martin Luther King Jr. </a:t>
            </a:r>
            <a:r>
              <a:rPr lang="en-US" dirty="0" smtClean="0"/>
              <a:t>emerged as the leader of the civil </a:t>
            </a:r>
            <a:r>
              <a:rPr lang="en-US" dirty="0"/>
              <a:t>rights movement </a:t>
            </a:r>
            <a:r>
              <a:rPr lang="en-US" dirty="0" smtClean="0"/>
              <a:t>(a mass </a:t>
            </a:r>
            <a:r>
              <a:rPr lang="en-US" dirty="0"/>
              <a:t>protest movement against racial segregation and discrimination in </a:t>
            </a:r>
            <a:r>
              <a:rPr lang="en-US" dirty="0" smtClean="0"/>
              <a:t>the United States).</a:t>
            </a:r>
          </a:p>
          <a:p>
            <a:endParaRPr lang="en-US" dirty="0"/>
          </a:p>
          <a:p>
            <a:r>
              <a:rPr lang="en-US" dirty="0" smtClean="0"/>
              <a:t>His efforts led to Congressional passage of </a:t>
            </a:r>
            <a:r>
              <a:rPr lang="en-US" dirty="0"/>
              <a:t>laws in the 1960s </a:t>
            </a:r>
            <a:r>
              <a:rPr lang="en-US" dirty="0" smtClean="0"/>
              <a:t>that ended segregation</a:t>
            </a:r>
            <a:r>
              <a:rPr lang="en-US" dirty="0"/>
              <a:t>, </a:t>
            </a:r>
            <a:r>
              <a:rPr lang="en-US" dirty="0" smtClean="0"/>
              <a:t>protected </a:t>
            </a:r>
            <a:r>
              <a:rPr lang="en-US" dirty="0"/>
              <a:t>voting rights, and </a:t>
            </a:r>
            <a:r>
              <a:rPr lang="en-US" dirty="0" smtClean="0"/>
              <a:t>outlawed </a:t>
            </a:r>
            <a:r>
              <a:rPr lang="en-US" dirty="0"/>
              <a:t>discrimination in housing and jobs.</a:t>
            </a:r>
          </a:p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5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914400"/>
            <a:ext cx="2564344" cy="990600"/>
          </a:xfrm>
        </p:spPr>
        <p:txBody>
          <a:bodyPr/>
          <a:lstStyle/>
          <a:p>
            <a:r>
              <a:rPr lang="en-US" dirty="0" smtClean="0"/>
              <a:t>Counterculture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78857" y="1981200"/>
            <a:ext cx="2790148" cy="4144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the 1960s, the </a:t>
            </a:r>
            <a:r>
              <a:rPr lang="en-US" sz="2000" b="1" dirty="0">
                <a:solidFill>
                  <a:srgbClr val="000000"/>
                </a:solidFill>
              </a:rPr>
              <a:t>counterculture</a:t>
            </a:r>
            <a:r>
              <a:rPr lang="en-US" sz="2000" dirty="0">
                <a:solidFill>
                  <a:srgbClr val="000000"/>
                </a:solidFill>
              </a:rPr>
              <a:t> – a rebellion of teenagers and young adults against mainstream American society, spread across the country.</a:t>
            </a:r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5511" r="15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875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King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Rosa </a:t>
            </a:r>
            <a:r>
              <a:rPr lang="en-US" smtClean="0"/>
              <a:t>Parks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pic>
        <p:nvPicPr>
          <p:cNvPr id="4" name="Content Placeholder 3" descr="Screen shot 2016-01-18 at 8.44.24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r="-351"/>
          <a:stretch/>
        </p:blipFill>
        <p:spPr>
          <a:xfrm>
            <a:off x="170372" y="987552"/>
            <a:ext cx="8843911" cy="4572000"/>
          </a:xfrm>
        </p:spPr>
      </p:pic>
      <p:sp>
        <p:nvSpPr>
          <p:cNvPr id="5" name="TextBox 4"/>
          <p:cNvSpPr txBox="1"/>
          <p:nvPr/>
        </p:nvSpPr>
        <p:spPr>
          <a:xfrm>
            <a:off x="301752" y="5764229"/>
            <a:ext cx="872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Main Idea</a:t>
            </a:r>
            <a:r>
              <a:rPr lang="en-US" dirty="0" smtClean="0"/>
              <a:t>: The Cold War brought tremendous economic and social change to North </a:t>
            </a:r>
          </a:p>
          <a:p>
            <a:r>
              <a:rPr lang="en-US" dirty="0" smtClean="0"/>
              <a:t>America, Western Europe, and Eastern Europe and the Soviet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54667"/>
            <a:ext cx="8842248" cy="5270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1) The </a:t>
            </a:r>
            <a:r>
              <a:rPr lang="en-US" sz="2400" dirty="0"/>
              <a:t>postwar period in </a:t>
            </a:r>
            <a:r>
              <a:rPr lang="en-US" sz="2400" dirty="0" smtClean="0"/>
              <a:t>the United </a:t>
            </a:r>
            <a:r>
              <a:rPr lang="en-US" sz="2400" dirty="0"/>
              <a:t>States was a time of</a:t>
            </a:r>
          </a:p>
          <a:p>
            <a:pPr marL="0" indent="0">
              <a:buNone/>
            </a:pPr>
            <a:r>
              <a:rPr lang="en-US" sz="2400" dirty="0" smtClean="0"/>
              <a:t>a</a:t>
            </a:r>
            <a:r>
              <a:rPr lang="en-US" sz="2400" dirty="0"/>
              <a:t>. </a:t>
            </a:r>
            <a:r>
              <a:rPr lang="en-US" sz="2400" dirty="0" smtClean="0"/>
              <a:t>depression;  </a:t>
            </a:r>
            <a:r>
              <a:rPr lang="en-US" sz="2400" dirty="0"/>
              <a:t>b. declining </a:t>
            </a:r>
            <a:r>
              <a:rPr lang="en-US" sz="2400" dirty="0" smtClean="0"/>
              <a:t>birthrates; c</a:t>
            </a:r>
            <a:r>
              <a:rPr lang="en-US" sz="2400" dirty="0"/>
              <a:t>. </a:t>
            </a:r>
            <a:r>
              <a:rPr lang="en-US" sz="2400" dirty="0" smtClean="0"/>
              <a:t>prosperity; d</a:t>
            </a:r>
            <a:r>
              <a:rPr lang="en-US" sz="2400" dirty="0"/>
              <a:t>. conflict.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Racial segregation in </a:t>
            </a:r>
            <a:r>
              <a:rPr lang="en-US" sz="2400" dirty="0" smtClean="0"/>
              <a:t>U.S. military </a:t>
            </a:r>
            <a:r>
              <a:rPr lang="en-US" sz="2400" dirty="0"/>
              <a:t>forces was ended by</a:t>
            </a:r>
          </a:p>
          <a:p>
            <a:pPr marL="0" indent="0">
              <a:buNone/>
            </a:pPr>
            <a:r>
              <a:rPr lang="en-US" sz="2400" dirty="0"/>
              <a:t> a. the G.I. Bill of </a:t>
            </a:r>
            <a:r>
              <a:rPr lang="en-US" sz="2400" dirty="0" smtClean="0"/>
              <a:t>Rights;           b</a:t>
            </a:r>
            <a:r>
              <a:rPr lang="en-US" sz="2400" dirty="0"/>
              <a:t>. President Truman in </a:t>
            </a:r>
            <a:r>
              <a:rPr lang="en-US" sz="2400" dirty="0" smtClean="0"/>
              <a:t>1948;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c</a:t>
            </a:r>
            <a:r>
              <a:rPr lang="en-US" sz="2400" dirty="0"/>
              <a:t>. the Supreme Court in </a:t>
            </a:r>
            <a:r>
              <a:rPr lang="en-US" sz="2400" dirty="0" smtClean="0"/>
              <a:t>1954; d</a:t>
            </a:r>
            <a:r>
              <a:rPr lang="en-US" sz="2400" dirty="0"/>
              <a:t>. the Civil Rights Act </a:t>
            </a:r>
            <a:r>
              <a:rPr lang="en-US" sz="2400" dirty="0" smtClean="0"/>
              <a:t>of 1964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3) Brown v. Board of </a:t>
            </a:r>
            <a:r>
              <a:rPr lang="en-US" sz="2400" dirty="0" smtClean="0"/>
              <a:t>Education was </a:t>
            </a:r>
            <a:r>
              <a:rPr lang="en-US" sz="2400" dirty="0"/>
              <a:t>a ruling against racial</a:t>
            </a:r>
          </a:p>
          <a:p>
            <a:pPr marL="0" indent="0">
              <a:buNone/>
            </a:pPr>
            <a:r>
              <a:rPr lang="en-US" sz="2400" dirty="0"/>
              <a:t>segregation in</a:t>
            </a:r>
          </a:p>
          <a:p>
            <a:pPr marL="0" indent="0">
              <a:buNone/>
            </a:pPr>
            <a:r>
              <a:rPr lang="en-US" sz="2400" dirty="0"/>
              <a:t> a. professional </a:t>
            </a:r>
            <a:r>
              <a:rPr lang="en-US" sz="2400" dirty="0" smtClean="0"/>
              <a:t>sports; </a:t>
            </a:r>
            <a:r>
              <a:rPr lang="en-US" sz="2400" dirty="0" smtClean="0"/>
              <a:t>	 	 b</a:t>
            </a:r>
            <a:r>
              <a:rPr lang="en-US" sz="2400" dirty="0"/>
              <a:t>. restaurants and </a:t>
            </a:r>
            <a:r>
              <a:rPr lang="en-US" sz="2400" dirty="0" smtClean="0"/>
              <a:t>hotels;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c. public </a:t>
            </a:r>
            <a:r>
              <a:rPr lang="en-US" sz="2400" dirty="0" smtClean="0"/>
              <a:t>schools;	     </a:t>
            </a:r>
            <a:r>
              <a:rPr lang="en-US" sz="2400" dirty="0" smtClean="0"/>
              <a:t>	 </a:t>
            </a:r>
            <a:r>
              <a:rPr lang="en-US" sz="2400" dirty="0" smtClean="0"/>
              <a:t>d</a:t>
            </a:r>
            <a:r>
              <a:rPr lang="en-US" sz="2400" dirty="0"/>
              <a:t>. the armed forces.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4) A </a:t>
            </a:r>
            <a:r>
              <a:rPr lang="en-US" sz="2400" smtClean="0"/>
              <a:t>mass protest </a:t>
            </a:r>
            <a:r>
              <a:rPr lang="en-US" sz="2400" dirty="0" smtClean="0"/>
              <a:t>against racial segregation and </a:t>
            </a:r>
            <a:r>
              <a:rPr lang="en-US" sz="2400" dirty="0"/>
              <a:t>discrimination in the </a:t>
            </a:r>
            <a:r>
              <a:rPr lang="en-US" sz="2400" dirty="0" smtClean="0"/>
              <a:t>U.S was </a:t>
            </a:r>
            <a:r>
              <a:rPr lang="en-US" sz="2400" dirty="0" smtClean="0"/>
              <a:t>known as</a:t>
            </a:r>
          </a:p>
          <a:p>
            <a:pPr marL="0" indent="0">
              <a:buNone/>
            </a:pPr>
            <a:r>
              <a:rPr lang="en-US" sz="2400" dirty="0" smtClean="0"/>
              <a:t>a. integration			b. civil rights movement</a:t>
            </a:r>
          </a:p>
          <a:p>
            <a:pPr marL="0" indent="0">
              <a:buNone/>
            </a:pPr>
            <a:r>
              <a:rPr lang="en-US" sz="2400" dirty="0" smtClean="0"/>
              <a:t>c. </a:t>
            </a:r>
            <a:r>
              <a:rPr lang="en-US" sz="2400" dirty="0"/>
              <a:t>c</a:t>
            </a:r>
            <a:r>
              <a:rPr lang="en-US" sz="2400" dirty="0" smtClean="0"/>
              <a:t>ounterculture 		d. conformity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10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creen shot 2016-01-22 at 3.25.4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31" t="-1" r="-58488" b="-1"/>
          <a:stretch/>
        </p:blipFill>
        <p:spPr>
          <a:xfrm>
            <a:off x="-1377190" y="987552"/>
            <a:ext cx="12323161" cy="5870448"/>
          </a:xfrm>
        </p:spPr>
      </p:pic>
    </p:spTree>
    <p:extLst>
      <p:ext uri="{BB962C8B-B14F-4D97-AF65-F5344CB8AC3E}">
        <p14:creationId xmlns:p14="http://schemas.microsoft.com/office/powerpoint/2010/main" val="122310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Objective/Standard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Students will be able to understand</a:t>
            </a:r>
          </a:p>
          <a:p>
            <a:pPr marL="0" indent="0">
              <a:buNone/>
            </a:pPr>
            <a:r>
              <a:rPr lang="en-US" dirty="0"/>
              <a:t>1) How Western Europe recovered economically in the postwar era;</a:t>
            </a:r>
          </a:p>
          <a:p>
            <a:pPr marL="0" indent="0">
              <a:buNone/>
            </a:pPr>
            <a:r>
              <a:rPr lang="en-US" b="1" dirty="0"/>
              <a:t>2) The major social changes taking place in </a:t>
            </a:r>
            <a:r>
              <a:rPr lang="en-US" b="1" dirty="0" smtClean="0"/>
              <a:t>America </a:t>
            </a:r>
            <a:r>
              <a:rPr lang="en-US" b="1" dirty="0"/>
              <a:t>after WWII; and</a:t>
            </a:r>
          </a:p>
          <a:p>
            <a:pPr marL="0" indent="0">
              <a:buNone/>
            </a:pPr>
            <a:r>
              <a:rPr lang="en-US" dirty="0"/>
              <a:t>3) How Eastern Europe and the Soviet Union changed after WWII.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W.81 – Explore the role of various leaders who helped lead the collapse of communism and transformation of Eastern Europe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1-18 at 8.44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3671888"/>
            <a:ext cx="8689284" cy="3186112"/>
          </a:xfrm>
          <a:prstGeom prst="rect">
            <a:avLst/>
          </a:prstGeom>
        </p:spPr>
      </p:pic>
      <p:pic>
        <p:nvPicPr>
          <p:cNvPr id="7" name="Content Placeholder 6" descr="Screen shot 2016-01-18 at 8.44.00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8" r="1588" b="2807"/>
          <a:stretch/>
        </p:blipFill>
        <p:spPr>
          <a:xfrm>
            <a:off x="154885" y="0"/>
            <a:ext cx="8836152" cy="3671888"/>
          </a:xfrm>
        </p:spPr>
      </p:pic>
    </p:spTree>
    <p:extLst>
      <p:ext uri="{BB962C8B-B14F-4D97-AF65-F5344CB8AC3E}">
        <p14:creationId xmlns:p14="http://schemas.microsoft.com/office/powerpoint/2010/main" val="318748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postwar U.S. was a land of tremendous prosperity. At the same time, the country was undergoing rapid social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9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American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83940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 economic boom followed WWII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64" y="2020388"/>
            <a:ext cx="7046917" cy="48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economic boom?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**America’s economy was undamaged in WWII. This allowed it to produce goods much needed by recovering nations.**</a:t>
            </a:r>
          </a:p>
          <a:p>
            <a:endParaRPr lang="en-US" dirty="0"/>
          </a:p>
          <a:p>
            <a:r>
              <a:rPr lang="en-US" dirty="0" smtClean="0"/>
              <a:t>Foreign trade also helped fund huge economic expansion.</a:t>
            </a:r>
          </a:p>
          <a:p>
            <a:endParaRPr lang="en-US" dirty="0"/>
          </a:p>
          <a:p>
            <a:r>
              <a:rPr lang="en-US" dirty="0"/>
              <a:t>**A shortage of consumer goods during WWII left Americans with extra income and the desire to buy goods after the war.**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Postwar American Boom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Americans became more affluent, they began moving from cities to the suburbs.</a:t>
            </a:r>
          </a:p>
          <a:p>
            <a:endParaRPr lang="en-US" dirty="0"/>
          </a:p>
          <a:p>
            <a:r>
              <a:rPr lang="en-US" dirty="0" smtClean="0"/>
              <a:t>The movement to communities outside an urban core is known as </a:t>
            </a:r>
            <a:r>
              <a:rPr lang="en-US" b="1" dirty="0" smtClean="0"/>
              <a:t>suburbanization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Typically have a single-family home and access to good schools</a:t>
            </a:r>
            <a:endParaRPr lang="en-US" dirty="0"/>
          </a:p>
        </p:txBody>
      </p:sp>
      <p:pic>
        <p:nvPicPr>
          <p:cNvPr id="5" name="Content Placeholder 4" descr="Screen shot 2016-01-22 at 3.53.50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 b="5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66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Suburbs</a:t>
            </a:r>
            <a:endParaRPr lang="en-US" dirty="0"/>
          </a:p>
        </p:txBody>
      </p:sp>
      <p:pic>
        <p:nvPicPr>
          <p:cNvPr id="7" name="Content Placeholder 6" descr="Screen shot 2016-01-22 at 3.53.42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8541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48077" y="6237302"/>
            <a:ext cx="62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might suburbs such as this attract families from cities?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02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170</TotalTime>
  <Words>772</Words>
  <Application>Microsoft Macintosh PowerPoint</Application>
  <PresentationFormat>On-screen Show (4:3)</PresentationFormat>
  <Paragraphs>101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The U.S.</vt:lpstr>
      <vt:lpstr>Starter</vt:lpstr>
      <vt:lpstr>Objective/Standard</vt:lpstr>
      <vt:lpstr>PowerPoint Presentation</vt:lpstr>
      <vt:lpstr>Intro</vt:lpstr>
      <vt:lpstr>Postwar American Boom</vt:lpstr>
      <vt:lpstr>What caused the economic boom?</vt:lpstr>
      <vt:lpstr>Postwar American Boom</vt:lpstr>
      <vt:lpstr>Suburbs</vt:lpstr>
      <vt:lpstr>Family Life During the 1950s</vt:lpstr>
      <vt:lpstr>Economic Boom</vt:lpstr>
      <vt:lpstr>Social Change</vt:lpstr>
      <vt:lpstr>Desegregation</vt:lpstr>
      <vt:lpstr>PowerPoint Presentation</vt:lpstr>
      <vt:lpstr>PowerPoint Presentation</vt:lpstr>
      <vt:lpstr>PowerPoint Presentation</vt:lpstr>
      <vt:lpstr>Civil Rights</vt:lpstr>
      <vt:lpstr>Counterculture </vt:lpstr>
      <vt:lpstr>Video</vt:lpstr>
      <vt:lpstr>Exit Ticket</vt:lpstr>
      <vt:lpstr>Summary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</dc:title>
  <dc:creator>teacher Brooks</dc:creator>
  <cp:lastModifiedBy>teacher Brooks</cp:lastModifiedBy>
  <cp:revision>35</cp:revision>
  <dcterms:created xsi:type="dcterms:W3CDTF">2016-01-22T21:15:24Z</dcterms:created>
  <dcterms:modified xsi:type="dcterms:W3CDTF">2016-03-09T03:20:55Z</dcterms:modified>
</cp:coreProperties>
</file>