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50FF9-2E53-DD45-9D64-3ED66C030024}" type="datetimeFigureOut">
              <a:rPr lang="en-US" smtClean="0"/>
              <a:t>3/16/16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07B1F-B7E8-DF42-A488-51E7D675A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0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 girls weeping after they find out that Japan</a:t>
            </a:r>
            <a:r>
              <a:rPr lang="en-US" baseline="0" dirty="0" smtClean="0"/>
              <a:t> surrenders in WWII.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7B1F-B7E8-DF42-A488-51E7D675A6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3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Japan; 2) Japan</a:t>
            </a:r>
            <a:r>
              <a:rPr lang="en-US" baseline="0" dirty="0" smtClean="0"/>
              <a:t> is the child and the UN is the parent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7B1F-B7E8-DF42-A488-51E7D675A6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0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3/16/16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20</a:t>
            </a:r>
          </a:p>
          <a:p>
            <a:r>
              <a:rPr lang="en-US" dirty="0" smtClean="0"/>
              <a:t>Lesson3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Asian Rim</a:t>
            </a:r>
            <a:endParaRPr lang="en-US" dirty="0"/>
          </a:p>
        </p:txBody>
      </p:sp>
      <p:pic>
        <p:nvPicPr>
          <p:cNvPr id="4" name="Picture 3" descr="Screen shot 2016-03-15 at 10.48.3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103" y="3435301"/>
            <a:ext cx="4621751" cy="327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237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6-03-15 at 11.08.38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29" t="-4800" b="-1"/>
          <a:stretch/>
        </p:blipFill>
        <p:spPr>
          <a:xfrm>
            <a:off x="-423297" y="-329278"/>
            <a:ext cx="9567297" cy="7187278"/>
          </a:xfrm>
        </p:spPr>
      </p:pic>
    </p:spTree>
    <p:extLst>
      <p:ext uri="{BB962C8B-B14F-4D97-AF65-F5344CB8AC3E}">
        <p14:creationId xmlns:p14="http://schemas.microsoft.com/office/powerpoint/2010/main" val="4098987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Asian Tigers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Japan was building one of the world’s strongest economies after the war. Other countries in Asia also saw great economic success.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91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“Asian Tigers” Group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1" y="1527048"/>
            <a:ext cx="8679679" cy="5330952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What </a:t>
            </a:r>
            <a:r>
              <a:rPr lang="en-US" dirty="0"/>
              <a:t>nations are known as the “Asian tigers”</a:t>
            </a:r>
            <a:r>
              <a:rPr lang="en-US" dirty="0" smtClean="0"/>
              <a:t>?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</a:t>
            </a:r>
            <a:r>
              <a:rPr lang="en-US" dirty="0"/>
              <a:t>were two key areas of industrial production for South Korea after the </a:t>
            </a:r>
            <a:r>
              <a:rPr lang="en-US" dirty="0" smtClean="0"/>
              <a:t>election of </a:t>
            </a:r>
            <a:r>
              <a:rPr lang="en-US" dirty="0"/>
              <a:t>Park Chung </a:t>
            </a:r>
            <a:r>
              <a:rPr lang="en-US" dirty="0" err="1"/>
              <a:t>Hee</a:t>
            </a:r>
            <a:r>
              <a:rPr lang="en-US" dirty="0"/>
              <a:t>?</a:t>
            </a:r>
          </a:p>
          <a:p>
            <a:pPr marL="514350" indent="-514350">
              <a:buAutoNum type="arabicParenR"/>
            </a:pPr>
            <a:r>
              <a:rPr lang="en-US" dirty="0" smtClean="0"/>
              <a:t>Why was Taiwan </a:t>
            </a:r>
            <a:r>
              <a:rPr lang="en-US" dirty="0"/>
              <a:t>able to focus on economic growth without worries about </a:t>
            </a:r>
            <a:r>
              <a:rPr lang="en-US" dirty="0" smtClean="0"/>
              <a:t>a Communist </a:t>
            </a:r>
            <a:r>
              <a:rPr lang="en-US" dirty="0"/>
              <a:t>invasion?</a:t>
            </a:r>
          </a:p>
          <a:p>
            <a:pPr marL="514350" indent="-514350">
              <a:buAutoNum type="arabicParenR"/>
            </a:pPr>
            <a:r>
              <a:rPr lang="en-US" dirty="0" smtClean="0"/>
              <a:t>How </a:t>
            </a:r>
            <a:r>
              <a:rPr lang="en-US" dirty="0"/>
              <a:t>did Taiwan change after World War II?</a:t>
            </a:r>
          </a:p>
          <a:p>
            <a:pPr marL="514350" indent="-514350">
              <a:buAutoNum type="arabicParenR"/>
            </a:pPr>
            <a:r>
              <a:rPr lang="en-US" dirty="0" smtClean="0"/>
              <a:t>When </a:t>
            </a:r>
            <a:r>
              <a:rPr lang="en-US" dirty="0"/>
              <a:t>did Great Britain return control of Hong Kong to mainland China?</a:t>
            </a:r>
          </a:p>
        </p:txBody>
      </p:sp>
    </p:spTree>
    <p:extLst>
      <p:ext uri="{BB962C8B-B14F-4D97-AF65-F5344CB8AC3E}">
        <p14:creationId xmlns:p14="http://schemas.microsoft.com/office/powerpoint/2010/main" val="1976986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South Korea, Taiwan, Singapore, Hong Kong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key areas for industrial development were chemicals, textiles, shipbuilding</a:t>
            </a:r>
            <a:r>
              <a:rPr lang="en-US" dirty="0" smtClean="0"/>
              <a:t>, and </a:t>
            </a:r>
            <a:r>
              <a:rPr lang="en-US" dirty="0"/>
              <a:t>automobile production.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American military forces protected Taiwan.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After the war, Taiwan built a modern industrialized society, instituted </a:t>
            </a:r>
            <a:r>
              <a:rPr lang="en-US" dirty="0" smtClean="0"/>
              <a:t>a land</a:t>
            </a:r>
            <a:r>
              <a:rPr lang="en-US" dirty="0"/>
              <a:t>-reform program, which put farmland in the hands of peasants, doubled </a:t>
            </a:r>
            <a:r>
              <a:rPr lang="en-US" dirty="0" smtClean="0"/>
              <a:t>food production</a:t>
            </a:r>
            <a:r>
              <a:rPr lang="en-US" dirty="0"/>
              <a:t>, and expanded local manufacturing and commerce.</a:t>
            </a:r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1997 </a:t>
            </a:r>
          </a:p>
        </p:txBody>
      </p:sp>
    </p:spTree>
    <p:extLst>
      <p:ext uri="{BB962C8B-B14F-4D97-AF65-F5344CB8AC3E}">
        <p14:creationId xmlns:p14="http://schemas.microsoft.com/office/powerpoint/2010/main" val="1178782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WWII, what changes and reforms did the Allied occupation administration lead Japan to make?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6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reen shot 2016-03-15 at 10.50.07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569"/>
          <a:stretch/>
        </p:blipFill>
        <p:spPr>
          <a:xfrm>
            <a:off x="301752" y="-1"/>
            <a:ext cx="8534400" cy="3630089"/>
          </a:xfrm>
        </p:spPr>
      </p:pic>
      <p:pic>
        <p:nvPicPr>
          <p:cNvPr id="8" name="Picture 7" descr="Screen shot 2016-03-15 at 10.50.2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3579342"/>
            <a:ext cx="8402564" cy="327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78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will be able to understand how Japan and the four “Asian tigers” changed economically, socially, and culturally after WWII.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6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Japan suffered major destruction after WWII. After the war, the nation needed to rebuild its government and economy.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Occupation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**After WWII, U.S. troops </a:t>
            </a:r>
            <a:r>
              <a:rPr lang="en-US" b="1" dirty="0" smtClean="0"/>
              <a:t>occupied </a:t>
            </a:r>
            <a:r>
              <a:rPr lang="en-US" dirty="0" smtClean="0"/>
              <a:t>(held by a foreign power) Japan, and American general </a:t>
            </a:r>
            <a:r>
              <a:rPr lang="en-US" b="1" dirty="0" smtClean="0"/>
              <a:t>Douglas MacArthur</a:t>
            </a:r>
            <a:r>
              <a:rPr lang="en-US" dirty="0" smtClean="0"/>
              <a:t> took control of the Allied efforts to rebuild the country.</a:t>
            </a:r>
          </a:p>
          <a:p>
            <a:endParaRPr lang="en-US" dirty="0"/>
          </a:p>
          <a:p>
            <a:r>
              <a:rPr lang="en-US" dirty="0" smtClean="0"/>
              <a:t>Japanese society would soon be remodeled along Western 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792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Occupation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rebuilding process had three basic steps: </a:t>
            </a:r>
          </a:p>
          <a:p>
            <a:pPr marL="0" indent="0">
              <a:buNone/>
            </a:pPr>
            <a:r>
              <a:rPr lang="en-US" dirty="0" smtClean="0"/>
              <a:t>1) </a:t>
            </a:r>
            <a:r>
              <a:rPr lang="en-US" u="sng" dirty="0" smtClean="0"/>
              <a:t>demilitarizing Japan </a:t>
            </a:r>
            <a:r>
              <a:rPr lang="en-US" dirty="0" smtClean="0"/>
              <a:t>(their armed forces were dismantled);</a:t>
            </a:r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en-US" u="sng" dirty="0" smtClean="0"/>
              <a:t>building a democratic government </a:t>
            </a:r>
            <a:r>
              <a:rPr lang="en-US" dirty="0" smtClean="0"/>
              <a:t>; and </a:t>
            </a: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u="sng" dirty="0" smtClean="0"/>
              <a:t>establishing a strong economy</a:t>
            </a:r>
            <a:r>
              <a:rPr lang="en-US" dirty="0" smtClean="0"/>
              <a:t> (some large corporations were broken up and land was redistributed from wealthy landlords to small farmers)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65983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Democratic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new constitution was created. </a:t>
            </a:r>
          </a:p>
          <a:p>
            <a:pPr lvl="1"/>
            <a:r>
              <a:rPr lang="en-US" u="sng" dirty="0" smtClean="0"/>
              <a:t>It established universal suffrage and a parliamentary democracy</a:t>
            </a:r>
            <a:r>
              <a:rPr lang="en-US" dirty="0" smtClean="0"/>
              <a:t>, emphasizing human rights and freedoms of speech, assembly, and religion.</a:t>
            </a:r>
          </a:p>
          <a:p>
            <a:endParaRPr lang="en-US" dirty="0"/>
          </a:p>
          <a:p>
            <a:r>
              <a:rPr lang="en-US" dirty="0" smtClean="0"/>
              <a:t>The constitution forbade Japan from building a military capable of attacking other countries.</a:t>
            </a:r>
          </a:p>
          <a:p>
            <a:endParaRPr lang="en-US" dirty="0"/>
          </a:p>
          <a:p>
            <a:r>
              <a:rPr lang="en-US" dirty="0" smtClean="0"/>
              <a:t>The Japanese emperor lost all political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15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6-03-15 at 10.52.47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1021"/>
          <a:stretch/>
        </p:blipFill>
        <p:spPr>
          <a:xfrm>
            <a:off x="454282" y="0"/>
            <a:ext cx="8381870" cy="5934669"/>
          </a:xfrm>
        </p:spPr>
      </p:pic>
      <p:sp>
        <p:nvSpPr>
          <p:cNvPr id="5" name="TextBox 4"/>
          <p:cNvSpPr txBox="1"/>
          <p:nvPr/>
        </p:nvSpPr>
        <p:spPr>
          <a:xfrm>
            <a:off x="301752" y="5934670"/>
            <a:ext cx="68853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Who or what does the authors blame for the war?</a:t>
            </a:r>
          </a:p>
          <a:p>
            <a:r>
              <a:rPr lang="en-US" dirty="0" smtClean="0"/>
              <a:t>In this “family of nations,” who is the child and who is the parent?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384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Occupation’s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Occupation would end in 1952.</a:t>
            </a:r>
          </a:p>
          <a:p>
            <a:endParaRPr lang="en-US" dirty="0"/>
          </a:p>
          <a:p>
            <a:r>
              <a:rPr lang="en-US" dirty="0" smtClean="0"/>
              <a:t>America still maintains military bases in Japan and has close economic ties.</a:t>
            </a:r>
          </a:p>
        </p:txBody>
      </p:sp>
    </p:spTree>
    <p:extLst>
      <p:ext uri="{BB962C8B-B14F-4D97-AF65-F5344CB8AC3E}">
        <p14:creationId xmlns:p14="http://schemas.microsoft.com/office/powerpoint/2010/main" val="1373887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58</TotalTime>
  <Words>491</Words>
  <Application>Microsoft Macintosh PowerPoint</Application>
  <PresentationFormat>On-screen Show (4:3)</PresentationFormat>
  <Paragraphs>49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The Asian Rim</vt:lpstr>
      <vt:lpstr>PowerPoint Presentation</vt:lpstr>
      <vt:lpstr>Objective</vt:lpstr>
      <vt:lpstr>Intro</vt:lpstr>
      <vt:lpstr>American Occupation</vt:lpstr>
      <vt:lpstr>American Occupation</vt:lpstr>
      <vt:lpstr>Building a Democratic Government</vt:lpstr>
      <vt:lpstr>PowerPoint Presentation</vt:lpstr>
      <vt:lpstr>Occupation’s End</vt:lpstr>
      <vt:lpstr>PowerPoint Presentation</vt:lpstr>
      <vt:lpstr>The Asian Tigers</vt:lpstr>
      <vt:lpstr>The “Asian Tigers” Group Questions</vt:lpstr>
      <vt:lpstr>Answers</vt:lpstr>
      <vt:lpstr>Exit Ticket</vt:lpstr>
    </vt:vector>
  </TitlesOfParts>
  <Company>Germantown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Asian Rim</dc:title>
  <dc:creator>teacher Brooks</dc:creator>
  <cp:lastModifiedBy>teacher Brooks</cp:lastModifiedBy>
  <cp:revision>19</cp:revision>
  <dcterms:created xsi:type="dcterms:W3CDTF">2016-03-16T03:22:19Z</dcterms:created>
  <dcterms:modified xsi:type="dcterms:W3CDTF">2016-03-16T11:09:15Z</dcterms:modified>
</cp:coreProperties>
</file>