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5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8C864-D0C7-DA4F-88C7-9457CAB2D3DD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D614A-4CAD-DF4C-A925-30E73DF0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policy was enforced with fines and forced abortions.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D614A-4CAD-DF4C-A925-30E73DF0B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Chinese</a:t>
            </a:r>
            <a:r>
              <a:rPr lang="en-US" baseline="0" dirty="0" smtClean="0"/>
              <a:t>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D614A-4CAD-DF4C-A925-30E73DF0BF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D614A-4CAD-DF4C-A925-30E73DF0BF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4/5/16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</a:p>
          <a:p>
            <a:r>
              <a:rPr lang="en-US" dirty="0" smtClean="0"/>
              <a:t>Lesson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3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Overall, after the death of Mao, China has reformed its economy, but has limited freedom to keep the communist government in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8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6-04-05 at 9.3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048"/>
            <a:ext cx="9144000" cy="16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– China Human </a:t>
            </a:r>
            <a:r>
              <a:rPr lang="en-US" smtClean="0"/>
              <a:t>Rights Handout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0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 identify the political and economic changes that China has undergone after 1989.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2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After Mao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Mao Zedong, China’s communist revolutionary leader, dies in 1976.</a:t>
            </a:r>
          </a:p>
          <a:p>
            <a:endParaRPr lang="en-US" dirty="0"/>
          </a:p>
          <a:p>
            <a:r>
              <a:rPr lang="en-US" u="sng" dirty="0" smtClean="0"/>
              <a:t>After Mao’s death, more moderate leaders took control of China. </a:t>
            </a:r>
            <a:r>
              <a:rPr lang="en-US" b="1" u="sng" dirty="0" smtClean="0"/>
              <a:t>Deng Xiaoping</a:t>
            </a:r>
            <a:r>
              <a:rPr lang="en-US" u="sng" dirty="0" smtClean="0"/>
              <a:t> (dung show ping) moved to modernize the economy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His plan allowed for some free market features.</a:t>
            </a:r>
          </a:p>
          <a:p>
            <a:pPr lvl="1"/>
            <a:r>
              <a:rPr lang="en-US" dirty="0" smtClean="0"/>
              <a:t>He refused to all for democratic reforms.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666" y="4120221"/>
            <a:ext cx="2053334" cy="27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1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Deng Xiaoping </a:t>
            </a:r>
          </a:p>
        </p:txBody>
      </p:sp>
      <p:pic>
        <p:nvPicPr>
          <p:cNvPr id="4" name="Content Placeholder 3" descr="Screen shot 2016-04-05 at 9.20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44" r="-42561"/>
          <a:stretch/>
        </p:blipFill>
        <p:spPr>
          <a:xfrm>
            <a:off x="301752" y="987552"/>
            <a:ext cx="8503920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6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After Mao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Deng </a:t>
            </a:r>
            <a:r>
              <a:rPr lang="en-US" dirty="0" smtClean="0"/>
              <a:t>Xiaoping reforms brought a surge of growth to China, an improved standard of living, and increased foreign investment.</a:t>
            </a:r>
          </a:p>
          <a:p>
            <a:endParaRPr lang="en-US" dirty="0"/>
          </a:p>
          <a:p>
            <a:r>
              <a:rPr lang="en-US" dirty="0" smtClean="0"/>
              <a:t>However, he refused to allow democratic reforms.</a:t>
            </a:r>
            <a:endParaRPr lang="en-US" dirty="0"/>
          </a:p>
        </p:txBody>
      </p:sp>
      <p:pic>
        <p:nvPicPr>
          <p:cNvPr id="4" name="Picture 3" descr="Screen shot 2016-04-05 at 9.0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46" y="3913988"/>
            <a:ext cx="3970854" cy="29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Tiananmen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**In 1989, thousands of protesters, many of them students, occupied </a:t>
            </a:r>
            <a:r>
              <a:rPr lang="en-US" b="1" dirty="0" smtClean="0"/>
              <a:t>Tiananmen Square</a:t>
            </a:r>
            <a:r>
              <a:rPr lang="en-US" dirty="0" smtClean="0"/>
              <a:t>, a huge public plaza in Beijing. They raised banners calling for democracy.**</a:t>
            </a:r>
          </a:p>
          <a:p>
            <a:endParaRPr lang="en-US" dirty="0"/>
          </a:p>
          <a:p>
            <a:r>
              <a:rPr lang="en-US" dirty="0" smtClean="0"/>
              <a:t>The government ordered the protesters to disperse. When they refused, the </a:t>
            </a:r>
            <a:r>
              <a:rPr lang="en-US" dirty="0" err="1" smtClean="0"/>
              <a:t>gov.</a:t>
            </a:r>
            <a:r>
              <a:rPr lang="en-US" dirty="0" smtClean="0"/>
              <a:t> sent in troops and tanks. </a:t>
            </a:r>
            <a:r>
              <a:rPr lang="en-US" u="sng" dirty="0" smtClean="0"/>
              <a:t>Thousands of demonstrators were killed or wounded</a:t>
            </a:r>
            <a:r>
              <a:rPr lang="en-US" dirty="0" smtClean="0"/>
              <a:t>. Many others were imprisoned or tortured.</a:t>
            </a:r>
          </a:p>
          <a:p>
            <a:endParaRPr lang="en-US" dirty="0"/>
          </a:p>
          <a:p>
            <a:r>
              <a:rPr lang="en-US" dirty="0" smtClean="0"/>
              <a:t>The crackdown showed the communist government was determined to keep control.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Limits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China’s population, at more than 1.3 billion, is the largest in the world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the 1980s, the </a:t>
            </a:r>
            <a:r>
              <a:rPr lang="en-US" dirty="0" err="1" smtClean="0"/>
              <a:t>gov.</a:t>
            </a:r>
            <a:r>
              <a:rPr lang="en-US" dirty="0" smtClean="0"/>
              <a:t> imposed a </a:t>
            </a:r>
            <a:r>
              <a:rPr lang="en-US" b="1" dirty="0" smtClean="0"/>
              <a:t>one-child policy</a:t>
            </a:r>
            <a:r>
              <a:rPr lang="en-US" dirty="0" smtClean="0"/>
              <a:t>, which limited urban families to a single child, and rural families to two children. [</a:t>
            </a:r>
            <a:r>
              <a:rPr lang="en-US" u="sng" dirty="0" smtClean="0"/>
              <a:t>The goal was to keep population growth from hurting the economy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3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4-05 at 9.20.39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" r="-2139" b="-8378"/>
          <a:stretch/>
        </p:blipFill>
        <p:spPr>
          <a:xfrm>
            <a:off x="-139395" y="0"/>
            <a:ext cx="9478938" cy="7357539"/>
          </a:xfrm>
        </p:spPr>
      </p:pic>
    </p:spTree>
    <p:extLst>
      <p:ext uri="{BB962C8B-B14F-4D97-AF65-F5344CB8AC3E}">
        <p14:creationId xmlns:p14="http://schemas.microsoft.com/office/powerpoint/2010/main" val="111377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Content Placeholder 3" descr="Screen shot 2016-04-05 at 9.32.43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95" r="-21335" b="-7626"/>
          <a:stretch/>
        </p:blipFill>
        <p:spPr>
          <a:xfrm>
            <a:off x="332232" y="1527047"/>
            <a:ext cx="8503920" cy="5737553"/>
          </a:xfrm>
        </p:spPr>
      </p:pic>
    </p:spTree>
    <p:extLst>
      <p:ext uri="{BB962C8B-B14F-4D97-AF65-F5344CB8AC3E}">
        <p14:creationId xmlns:p14="http://schemas.microsoft.com/office/powerpoint/2010/main" val="2544984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51</TotalTime>
  <Words>315</Words>
  <Application>Microsoft Macintosh PowerPoint</Application>
  <PresentationFormat>On-screen Show (4:3)</PresentationFormat>
  <Paragraphs>37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China</vt:lpstr>
      <vt:lpstr>Objective</vt:lpstr>
      <vt:lpstr>China After Mao</vt:lpstr>
      <vt:lpstr>Deng Xiaoping </vt:lpstr>
      <vt:lpstr>China After Mao</vt:lpstr>
      <vt:lpstr>Tiananmen Square</vt:lpstr>
      <vt:lpstr>China Limits Population Growth</vt:lpstr>
      <vt:lpstr>PowerPoint Presentation</vt:lpstr>
      <vt:lpstr>Review</vt:lpstr>
      <vt:lpstr>Summary</vt:lpstr>
      <vt:lpstr>Question</vt:lpstr>
      <vt:lpstr>Pearson – China Human Rights Handout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teacher Brooks</dc:creator>
  <cp:lastModifiedBy>teacher Brooks</cp:lastModifiedBy>
  <cp:revision>15</cp:revision>
  <dcterms:created xsi:type="dcterms:W3CDTF">2016-04-06T01:47:26Z</dcterms:created>
  <dcterms:modified xsi:type="dcterms:W3CDTF">2016-04-06T02:38:35Z</dcterms:modified>
</cp:coreProperties>
</file>