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60" r:id="rId3"/>
    <p:sldId id="261" r:id="rId4"/>
    <p:sldId id="257" r:id="rId5"/>
    <p:sldId id="263" r:id="rId6"/>
    <p:sldId id="262" r:id="rId7"/>
    <p:sldId id="264" r:id="rId8"/>
    <p:sldId id="265" r:id="rId9"/>
    <p:sldId id="267" r:id="rId10"/>
    <p:sldId id="269" r:id="rId11"/>
    <p:sldId id="268" r:id="rId12"/>
    <p:sldId id="276" r:id="rId13"/>
    <p:sldId id="270" r:id="rId14"/>
    <p:sldId id="271" r:id="rId15"/>
    <p:sldId id="272" r:id="rId16"/>
    <p:sldId id="273" r:id="rId17"/>
    <p:sldId id="274" r:id="rId18"/>
    <p:sldId id="278" r:id="rId19"/>
    <p:sldId id="282" r:id="rId20"/>
    <p:sldId id="277" r:id="rId21"/>
    <p:sldId id="279" r:id="rId22"/>
    <p:sldId id="280" r:id="rId23"/>
    <p:sldId id="275" r:id="rId24"/>
    <p:sldId id="281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2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7C344-7A53-E840-8758-4455E3EEFC92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EEF48-15A0-E748-9709-46C302F1C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08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Question: Why would this women burn money during the depression?</a:t>
            </a:r>
          </a:p>
          <a:p>
            <a:r>
              <a:rPr lang="en-US" dirty="0" smtClean="0"/>
              <a:t>Answer: Because the money was more useful as a fuel than</a:t>
            </a:r>
            <a:r>
              <a:rPr lang="en-US" baseline="0" dirty="0" smtClean="0"/>
              <a:t> a currency.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EEF48-15A0-E748-9709-46C302F1C1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06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Scrap-sheet</a:t>
            </a:r>
            <a:r>
              <a:rPr lang="en-US" u="sng" baseline="0" dirty="0" smtClean="0"/>
              <a:t> </a:t>
            </a:r>
            <a:r>
              <a:rPr lang="en-US" u="sng" dirty="0" smtClean="0"/>
              <a:t>Questions</a:t>
            </a:r>
            <a:r>
              <a:rPr lang="en-US" dirty="0" smtClean="0"/>
              <a:t>:</a:t>
            </a:r>
            <a:r>
              <a:rPr lang="en-US" baseline="0" dirty="0" smtClean="0"/>
              <a:t> 1) When was the height of the Great Depression? (1932);</a:t>
            </a:r>
          </a:p>
          <a:p>
            <a:r>
              <a:rPr lang="en-US" baseline="0" dirty="0" smtClean="0"/>
              <a:t>2) Which country experienced the highest unemployment? (Germany)</a:t>
            </a:r>
          </a:p>
          <a:p>
            <a:r>
              <a:rPr lang="en-US" baseline="0" dirty="0" smtClean="0"/>
              <a:t>3) What % of Germans were unemployed in 1934 (15%)</a:t>
            </a:r>
          </a:p>
          <a:p>
            <a:r>
              <a:rPr lang="en-US" baseline="0" dirty="0" smtClean="0"/>
              <a:t>4) When did the U.S. have the highest rate of unemployment among the 3 nations (1933)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EEF48-15A0-E748-9709-46C302F1C1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97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EEF48-15A0-E748-9709-46C302F1C1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8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</a:t>
            </a:r>
            <a:r>
              <a:rPr lang="en-US" baseline="0" dirty="0" smtClean="0"/>
              <a:t>e students answer questions, then compare answers with neighbor.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EEF48-15A0-E748-9709-46C302F1C1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39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Among the factors were a series of economic downturns in various countries</a:t>
            </a:r>
            <a:r>
              <a:rPr lang="en-US" baseline="0" dirty="0" smtClean="0"/>
              <a:t> </a:t>
            </a:r>
            <a:r>
              <a:rPr lang="en-US" dirty="0" smtClean="0"/>
              <a:t>during the later 1920s and the crash of the U.S. stock market in 1929.</a:t>
            </a:r>
          </a:p>
          <a:p>
            <a:r>
              <a:rPr lang="en-US" dirty="0" smtClean="0"/>
              <a:t>2. Positives: the GDP has stopped falling, recovery will soon follow. Negatives:</a:t>
            </a:r>
            <a:r>
              <a:rPr lang="en-US" baseline="0" dirty="0" smtClean="0"/>
              <a:t> </a:t>
            </a:r>
            <a:r>
              <a:rPr lang="en-US" dirty="0" smtClean="0"/>
              <a:t>the economy has reached a low point, people experience hard times.</a:t>
            </a:r>
          </a:p>
          <a:p>
            <a:r>
              <a:rPr lang="en-US" dirty="0" smtClean="0"/>
              <a:t>3. Some people were satisfied by the simple solutions offered </a:t>
            </a:r>
            <a:r>
              <a:rPr lang="en-US" smtClean="0"/>
              <a:t>by authoritarian</a:t>
            </a:r>
            <a:r>
              <a:rPr lang="en-US" baseline="0" smtClean="0"/>
              <a:t> </a:t>
            </a:r>
            <a:r>
              <a:rPr lang="en-US" smtClean="0"/>
              <a:t>politicians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EEF48-15A0-E748-9709-46C302F1C1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95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11/17/15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11/17/15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11/17/15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11/17/15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file://localhost/Users/teacher/Desktop/World%20History%202015-2016/Chapter%2015%20Interwar%20Years/Lesson%201/Quick%20Assessment.pdf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istory.com/topics/great-depression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15</a:t>
            </a:r>
          </a:p>
          <a:p>
            <a:r>
              <a:rPr lang="en-US" dirty="0" smtClean="0"/>
              <a:t>Section 1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West Between Wars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802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11-08 at 8.45.27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7"/>
          <a:stretch/>
        </p:blipFill>
        <p:spPr>
          <a:xfrm>
            <a:off x="0" y="0"/>
            <a:ext cx="9144000" cy="7098132"/>
          </a:xfrm>
        </p:spPr>
      </p:pic>
    </p:spTree>
    <p:extLst>
      <p:ext uri="{BB962C8B-B14F-4D97-AF65-F5344CB8AC3E}">
        <p14:creationId xmlns:p14="http://schemas.microsoft.com/office/powerpoint/2010/main" val="1336874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Inflation</a:t>
            </a:r>
            <a:endParaRPr lang="en-US" dirty="0"/>
          </a:p>
        </p:txBody>
      </p:sp>
      <p:pic>
        <p:nvPicPr>
          <p:cNvPr id="4" name="Content Placeholder 3" descr="Screen shot 2015-11-08 at 8.41.27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" b="825"/>
          <a:stretch/>
        </p:blipFill>
        <p:spPr>
          <a:xfrm>
            <a:off x="0" y="1123329"/>
            <a:ext cx="9132640" cy="5734671"/>
          </a:xfrm>
        </p:spPr>
      </p:pic>
    </p:spTree>
    <p:extLst>
      <p:ext uri="{BB962C8B-B14F-4D97-AF65-F5344CB8AC3E}">
        <p14:creationId xmlns:p14="http://schemas.microsoft.com/office/powerpoint/2010/main" val="552924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Dawes Plan and Kellogg-Briand 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fix the economic disaster in France and Germany, </a:t>
            </a:r>
            <a:r>
              <a:rPr lang="en-US" b="1" dirty="0" smtClean="0"/>
              <a:t>the Dawes Plan </a:t>
            </a:r>
            <a:r>
              <a:rPr lang="en-US" dirty="0" smtClean="0"/>
              <a:t>(in 1924) was adopted</a:t>
            </a:r>
            <a:r>
              <a:rPr lang="en-US" dirty="0"/>
              <a:t>, </a:t>
            </a:r>
            <a:r>
              <a:rPr lang="en-US" dirty="0" smtClean="0"/>
              <a:t>which reduced </a:t>
            </a:r>
            <a:r>
              <a:rPr lang="en-US" dirty="0"/>
              <a:t>Germany’s </a:t>
            </a:r>
            <a:r>
              <a:rPr lang="en-US" dirty="0" smtClean="0"/>
              <a:t>reparation payments </a:t>
            </a:r>
            <a:r>
              <a:rPr lang="en-US" dirty="0"/>
              <a:t>and </a:t>
            </a:r>
            <a:r>
              <a:rPr lang="en-US" dirty="0" smtClean="0"/>
              <a:t>granted them a loan for their recovery. This </a:t>
            </a:r>
            <a:r>
              <a:rPr lang="en-US" dirty="0"/>
              <a:t>led to a brief period of economic </a:t>
            </a:r>
            <a:r>
              <a:rPr lang="en-US" dirty="0" smtClean="0"/>
              <a:t>prosperity.</a:t>
            </a:r>
          </a:p>
          <a:p>
            <a:endParaRPr lang="en-US" dirty="0"/>
          </a:p>
          <a:p>
            <a:r>
              <a:rPr lang="en-US" dirty="0" smtClean="0"/>
              <a:t>With European prosperity, now came cooperation. In 1925, the </a:t>
            </a:r>
            <a:r>
              <a:rPr lang="en-US" b="1" dirty="0" smtClean="0"/>
              <a:t>Kellogg-Briand Pact</a:t>
            </a:r>
            <a:r>
              <a:rPr lang="en-US" dirty="0" smtClean="0"/>
              <a:t> was signed by 65 countries, which renounced war.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564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Guiding Question: What triggered the Great Depression?</a:t>
            </a:r>
          </a:p>
          <a:p>
            <a:endParaRPr lang="en-US" dirty="0" smtClean="0"/>
          </a:p>
          <a:p>
            <a:r>
              <a:rPr lang="en-US" u="sng" dirty="0" smtClean="0"/>
              <a:t>*Two factor that caused the GD*</a:t>
            </a:r>
            <a:r>
              <a:rPr lang="en-US" dirty="0" smtClean="0"/>
              <a:t>:</a:t>
            </a:r>
          </a:p>
          <a:p>
            <a:pPr marL="514350" indent="-514350">
              <a:buAutoNum type="arabicParenR"/>
            </a:pPr>
            <a:r>
              <a:rPr lang="en-US" dirty="0" smtClean="0"/>
              <a:t>Economic downturns in various countries in the 1920s (e.g., coal industry slumped due to oil and hydroelectricity; farms produced more food decreasing prices; overproduction of goods leading to layoffs); and</a:t>
            </a:r>
          </a:p>
          <a:p>
            <a:pPr marL="514350" indent="-514350">
              <a:buAutoNum type="arabicParenR"/>
            </a:pPr>
            <a:r>
              <a:rPr lang="en-US" dirty="0" smtClean="0"/>
              <a:t>The crash of the U.S. stock market in 1929.</a:t>
            </a:r>
          </a:p>
          <a:p>
            <a:pPr marL="0" indent="0">
              <a:buNone/>
            </a:pPr>
            <a:r>
              <a:rPr lang="en-US" dirty="0" smtClean="0"/>
              <a:t>	- causing money shortages and bank closures 	worldwide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393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11-11 at 8.07.21 A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55"/>
          <a:stretch/>
        </p:blipFill>
        <p:spPr>
          <a:xfrm>
            <a:off x="0" y="0"/>
            <a:ext cx="9144000" cy="7027333"/>
          </a:xfrm>
        </p:spPr>
      </p:pic>
    </p:spTree>
    <p:extLst>
      <p:ext uri="{BB962C8B-B14F-4D97-AF65-F5344CB8AC3E}">
        <p14:creationId xmlns:p14="http://schemas.microsoft.com/office/powerpoint/2010/main" val="693902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11-11 at 8.12.39 A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85534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11-11 at 8.12.49 A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8"/>
          <a:stretch/>
        </p:blipFill>
        <p:spPr>
          <a:xfrm>
            <a:off x="0" y="0"/>
            <a:ext cx="9144000" cy="6667500"/>
          </a:xfrm>
        </p:spPr>
      </p:pic>
    </p:spTree>
    <p:extLst>
      <p:ext uri="{BB962C8B-B14F-4D97-AF65-F5344CB8AC3E}">
        <p14:creationId xmlns:p14="http://schemas.microsoft.com/office/powerpoint/2010/main" val="3072663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11-11 at 8.13.07 A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52864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Assessment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file"/>
              </a:rPr>
              <a:t>2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21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Depression Worksheet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Take out you’re the West Between </a:t>
            </a:r>
            <a:r>
              <a:rPr lang="en-US" smtClean="0"/>
              <a:t>the Wars - Great Depression Worksheet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648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11-08 at 8.13.29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81957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(Group) Responses to the Great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your group, explain Germany’s, France’s, Great Britain’s, and the U.S.’s response to the Great Depression.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573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b="1" u="sng" dirty="0" smtClean="0"/>
              <a:t>*Germany</a:t>
            </a:r>
            <a:r>
              <a:rPr lang="en-US" dirty="0"/>
              <a:t>: The Great Depression paved the way for public fear and the rise of extremist political parties.</a:t>
            </a:r>
          </a:p>
          <a:p>
            <a:r>
              <a:rPr lang="en-US" u="sng" dirty="0"/>
              <a:t>France</a:t>
            </a:r>
            <a:r>
              <a:rPr lang="en-US" dirty="0"/>
              <a:t>: The French government reorganized repeatedly and offered workers new rights, such as a minimum </a:t>
            </a:r>
            <a:r>
              <a:rPr lang="en-US" dirty="0" smtClean="0"/>
              <a:t>wage, 40-hour work week, and collective bargaining.</a:t>
            </a:r>
            <a:endParaRPr lang="en-US" dirty="0"/>
          </a:p>
          <a:p>
            <a:r>
              <a:rPr lang="en-US" u="sng" dirty="0"/>
              <a:t>Great Britain</a:t>
            </a:r>
            <a:r>
              <a:rPr lang="en-US" dirty="0"/>
              <a:t>: Balanced budgets and protective tariffs were key government policies.</a:t>
            </a:r>
          </a:p>
          <a:p>
            <a:r>
              <a:rPr lang="en-US" b="1" u="sng" dirty="0" smtClean="0"/>
              <a:t>*United </a:t>
            </a:r>
            <a:r>
              <a:rPr lang="en-US" b="1" u="sng" dirty="0"/>
              <a:t>States</a:t>
            </a:r>
            <a:r>
              <a:rPr lang="en-US" dirty="0"/>
              <a:t>: </a:t>
            </a:r>
            <a:r>
              <a:rPr lang="en-US" dirty="0" smtClean="0"/>
              <a:t>FDR’s New Deal policy of active government economic intervention in the economy, public works, and social programs. </a:t>
            </a:r>
            <a:r>
              <a:rPr lang="en-US" dirty="0"/>
              <a:t>But it took </a:t>
            </a:r>
            <a:r>
              <a:rPr lang="en-US" dirty="0" smtClean="0"/>
              <a:t>WWII </a:t>
            </a:r>
            <a:r>
              <a:rPr lang="en-US" dirty="0"/>
              <a:t>to bring the </a:t>
            </a:r>
            <a:r>
              <a:rPr lang="en-US" dirty="0" smtClean="0"/>
              <a:t>U.S. </a:t>
            </a:r>
            <a:r>
              <a:rPr lang="en-US" dirty="0"/>
              <a:t>back to full employment.</a:t>
            </a:r>
          </a:p>
        </p:txBody>
      </p:sp>
    </p:spTree>
    <p:extLst>
      <p:ext uri="{BB962C8B-B14F-4D97-AF65-F5344CB8AC3E}">
        <p14:creationId xmlns:p14="http://schemas.microsoft.com/office/powerpoint/2010/main" val="3657991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**Effects of the Great Depression**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1) Millions </a:t>
            </a:r>
            <a:r>
              <a:rPr lang="en-US" dirty="0"/>
              <a:t>were unemployed </a:t>
            </a:r>
            <a:r>
              <a:rPr lang="en-US" dirty="0" smtClean="0"/>
              <a:t>worldwide;</a:t>
            </a:r>
          </a:p>
          <a:p>
            <a:r>
              <a:rPr lang="en-US" dirty="0" smtClean="0"/>
              <a:t>2) </a:t>
            </a:r>
            <a:r>
              <a:rPr lang="en-US" dirty="0"/>
              <a:t>Governments increased their </a:t>
            </a:r>
            <a:r>
              <a:rPr lang="en-US" dirty="0" smtClean="0"/>
              <a:t>activity in </a:t>
            </a:r>
            <a:r>
              <a:rPr lang="en-US" dirty="0"/>
              <a:t>the </a:t>
            </a:r>
            <a:r>
              <a:rPr lang="en-US" dirty="0" smtClean="0"/>
              <a:t>economy; and</a:t>
            </a:r>
          </a:p>
          <a:p>
            <a:r>
              <a:rPr lang="en-US" dirty="0" smtClean="0"/>
              <a:t>3) People </a:t>
            </a:r>
            <a:r>
              <a:rPr lang="en-US" dirty="0"/>
              <a:t>were drawn to extremists who offered simple solutions. </a:t>
            </a:r>
          </a:p>
        </p:txBody>
      </p:sp>
    </p:spTree>
    <p:extLst>
      <p:ext uri="{BB962C8B-B14F-4D97-AF65-F5344CB8AC3E}">
        <p14:creationId xmlns:p14="http://schemas.microsoft.com/office/powerpoint/2010/main" val="3502251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Great Depression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876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one sentence, tell me in your own words what types of instability did Europe or the U.S. face after WWI.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21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11-17 at 8.21.06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98"/>
          <a:stretch/>
        </p:blipFill>
        <p:spPr>
          <a:xfrm>
            <a:off x="0" y="0"/>
            <a:ext cx="9143999" cy="6857999"/>
          </a:xfrm>
        </p:spPr>
      </p:pic>
    </p:spTree>
    <p:extLst>
      <p:ext uri="{BB962C8B-B14F-4D97-AF65-F5344CB8AC3E}">
        <p14:creationId xmlns:p14="http://schemas.microsoft.com/office/powerpoint/2010/main" val="485760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11-08 at 8.14.09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55307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Students will be able to summarize the causes/effects of the Great Depression and the responses.</a:t>
            </a:r>
          </a:p>
        </p:txBody>
      </p:sp>
    </p:spTree>
    <p:extLst>
      <p:ext uri="{BB962C8B-B14F-4D97-AF65-F5344CB8AC3E}">
        <p14:creationId xmlns:p14="http://schemas.microsoft.com/office/powerpoint/2010/main" val="2294041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Depression: </a:t>
            </a:r>
            <a:r>
              <a:rPr lang="en-US" dirty="0" smtClean="0"/>
              <a:t>a period of low economic activity and rising unemployment</a:t>
            </a:r>
          </a:p>
          <a:p>
            <a:r>
              <a:rPr lang="en-US" b="1" dirty="0" smtClean="0"/>
              <a:t>Collective Bargaining: </a:t>
            </a:r>
            <a:r>
              <a:rPr lang="en-US" dirty="0" smtClean="0"/>
              <a:t>the right of unions to negotiate with employers over wages and hours</a:t>
            </a:r>
          </a:p>
          <a:p>
            <a:r>
              <a:rPr lang="en-US" b="1" dirty="0" smtClean="0"/>
              <a:t>Deficit Spending</a:t>
            </a:r>
            <a:r>
              <a:rPr lang="en-US" dirty="0" smtClean="0"/>
              <a:t>: when a government pays out more money than it takes in through taxation and other revenues, thus going into debt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24962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Uneasy Peace, Uncertain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peace settlement at the end of WWI left nations unhappy, specifically Germany. Wilson believed that the Treaty of Versailles could serve as new cause for conflict.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R</a:t>
            </a:r>
            <a:r>
              <a:rPr lang="en-US" dirty="0" smtClean="0"/>
              <a:t>emember, the U.S. did not join the League of Nations, thus its effectiveness was weakened.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137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B/w 1919 and 1924, France demanded strict enforcement of the Treaty of Versailles. </a:t>
            </a:r>
          </a:p>
          <a:p>
            <a:endParaRPr lang="en-US" dirty="0"/>
          </a:p>
          <a:p>
            <a:r>
              <a:rPr lang="en-US" dirty="0" smtClean="0"/>
              <a:t>In 1921, Germany announced it could not make anymore reparation payments because it faced a financial crisis. France (who still owned money to the U.S. for the war) responded by sending troops into Germany’s chief industrial and mining center, the Ruhr Valley.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00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C:\Users\rakesh.jawale\Desktop\HSGEO15_TC_C07_L1_ls04\Image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011"/>
            <a:ext cx="9354059" cy="687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Box 3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110032" y="1430"/>
            <a:ext cx="9033969" cy="4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314" tIns="41157" rIns="82314" bIns="41157">
            <a:spAutoFit/>
          </a:bodyPr>
          <a:lstStyle>
            <a:lvl1pPr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Verdana" charset="0"/>
              </a:rPr>
              <a:t>Occupation of the Ruhr Valley</a:t>
            </a:r>
          </a:p>
        </p:txBody>
      </p:sp>
      <p:sp>
        <p:nvSpPr>
          <p:cNvPr id="1028" name="Text Box 14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450127" y="987678"/>
            <a:ext cx="5321496" cy="511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314" tIns="41157" rIns="82314" bIns="41157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Myriad Pro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ts val="1080"/>
              </a:spcBef>
              <a:spcAft>
                <a:spcPts val="540"/>
              </a:spcAft>
            </a:pPr>
            <a:r>
              <a:rPr lang="en-US" sz="2100" dirty="0">
                <a:latin typeface="Verdana" charset="0"/>
                <a:cs typeface="Verdana" charset="0"/>
              </a:rPr>
              <a:t>•   In 1922, French troops occupied the Ruhr Valley after Germany defaulted on reparations payments. </a:t>
            </a:r>
          </a:p>
          <a:p>
            <a:pPr>
              <a:spcBef>
                <a:spcPts val="1080"/>
              </a:spcBef>
              <a:spcAft>
                <a:spcPts val="540"/>
              </a:spcAft>
            </a:pPr>
            <a:r>
              <a:rPr lang="en-US" sz="2100" dirty="0">
                <a:latin typeface="Verdana" charset="0"/>
                <a:cs typeface="Verdana" charset="0"/>
              </a:rPr>
              <a:t>•   France planned to collect mining and industrial resources for payments owed. </a:t>
            </a:r>
          </a:p>
          <a:p>
            <a:pPr>
              <a:spcBef>
                <a:spcPts val="1080"/>
              </a:spcBef>
              <a:spcAft>
                <a:spcPts val="540"/>
              </a:spcAft>
            </a:pPr>
            <a:r>
              <a:rPr lang="en-US" sz="2100" dirty="0">
                <a:latin typeface="Verdana" charset="0"/>
                <a:cs typeface="Verdana" charset="0"/>
              </a:rPr>
              <a:t>•   German workers passively resisted the French occupation by striking. </a:t>
            </a:r>
          </a:p>
          <a:p>
            <a:pPr>
              <a:spcBef>
                <a:spcPts val="1080"/>
              </a:spcBef>
              <a:spcAft>
                <a:spcPts val="540"/>
              </a:spcAft>
            </a:pPr>
            <a:r>
              <a:rPr lang="en-US" sz="2100" dirty="0">
                <a:latin typeface="Verdana" charset="0"/>
                <a:cs typeface="Verdana" charset="0"/>
              </a:rPr>
              <a:t>•   German inflation made paper currency worthless.</a:t>
            </a:r>
          </a:p>
          <a:p>
            <a:pPr>
              <a:spcBef>
                <a:spcPts val="1080"/>
              </a:spcBef>
              <a:spcAft>
                <a:spcPts val="540"/>
              </a:spcAft>
            </a:pPr>
            <a:r>
              <a:rPr lang="en-US" sz="2100" dirty="0">
                <a:latin typeface="Verdana" charset="0"/>
                <a:cs typeface="Verdana" charset="0"/>
              </a:rPr>
              <a:t>•   The Dawes Plan restructured German payments.</a:t>
            </a:r>
          </a:p>
        </p:txBody>
      </p:sp>
      <p:pic>
        <p:nvPicPr>
          <p:cNvPr id="1029" name="Picture 4" descr="Capture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015" y="1107744"/>
            <a:ext cx="2546430" cy="37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222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Inflation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1914, 4.2 German marks = 1 dollar</a:t>
            </a:r>
          </a:p>
          <a:p>
            <a:endParaRPr lang="en-US" dirty="0"/>
          </a:p>
          <a:p>
            <a:r>
              <a:rPr lang="en-US" dirty="0" smtClean="0"/>
              <a:t>In 1923, 4.2 trillion marks = 1 dollar</a:t>
            </a:r>
          </a:p>
          <a:p>
            <a:endParaRPr lang="en-US" dirty="0"/>
          </a:p>
          <a:p>
            <a:r>
              <a:rPr lang="en-US" dirty="0" smtClean="0"/>
              <a:t>Inflation (rise in prices) was occurring in Germany, making their currency worthless.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380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124</TotalTime>
  <Words>850</Words>
  <Application>Microsoft Macintosh PowerPoint</Application>
  <PresentationFormat>On-screen Show (4:3)</PresentationFormat>
  <Paragraphs>75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Civic</vt:lpstr>
      <vt:lpstr>The West Between Wars</vt:lpstr>
      <vt:lpstr>PowerPoint Presentation</vt:lpstr>
      <vt:lpstr>PowerPoint Presentation</vt:lpstr>
      <vt:lpstr>Objective</vt:lpstr>
      <vt:lpstr>Vocab</vt:lpstr>
      <vt:lpstr>Uneasy Peace, Uncertain Security</vt:lpstr>
      <vt:lpstr>France</vt:lpstr>
      <vt:lpstr>PowerPoint Presentation</vt:lpstr>
      <vt:lpstr>German Inflation</vt:lpstr>
      <vt:lpstr>PowerPoint Presentation</vt:lpstr>
      <vt:lpstr>German Inflation</vt:lpstr>
      <vt:lpstr>The Dawes Plan and Kellogg-Briand Pact</vt:lpstr>
      <vt:lpstr>The Great Depression</vt:lpstr>
      <vt:lpstr>PowerPoint Presentation</vt:lpstr>
      <vt:lpstr>PowerPoint Presentation</vt:lpstr>
      <vt:lpstr>PowerPoint Presentation</vt:lpstr>
      <vt:lpstr>PowerPoint Presentation</vt:lpstr>
      <vt:lpstr>Quick Assessment </vt:lpstr>
      <vt:lpstr>Great Depression Worksheet</vt:lpstr>
      <vt:lpstr>(Group) Responses to the Great Depression</vt:lpstr>
      <vt:lpstr>Response</vt:lpstr>
      <vt:lpstr>**Effects of the Great Depression**</vt:lpstr>
      <vt:lpstr>Video</vt:lpstr>
      <vt:lpstr>Exit Ticket</vt:lpstr>
      <vt:lpstr>PowerPoint Presentation</vt:lpstr>
    </vt:vector>
  </TitlesOfParts>
  <Company>Germantown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West Between Wars</dc:title>
  <dc:creator>teacher Brooks</dc:creator>
  <cp:lastModifiedBy>teacher Brooks</cp:lastModifiedBy>
  <cp:revision>42</cp:revision>
  <dcterms:created xsi:type="dcterms:W3CDTF">2015-11-09T01:57:12Z</dcterms:created>
  <dcterms:modified xsi:type="dcterms:W3CDTF">2015-11-18T02:22:28Z</dcterms:modified>
</cp:coreProperties>
</file>