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770C5-B261-1443-B787-FC80995B66AA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E96DD-0D14-EA4E-9326-C4314C277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33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Question</a:t>
            </a:r>
            <a:r>
              <a:rPr lang="en-US" dirty="0" smtClean="0"/>
              <a:t>: What might happen if a member of one alliance went to war with a member of the other alliance?</a:t>
            </a:r>
          </a:p>
          <a:p>
            <a:r>
              <a:rPr lang="en-US" u="sng" dirty="0" smtClean="0"/>
              <a:t>Answer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  <a:r>
              <a:rPr lang="en-US" dirty="0" smtClean="0"/>
              <a:t>If a member of one alliance went to war against a member of the other alliance, all six countries could become involved in a war.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96DD-0D14-EA4E-9326-C4314C2773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12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96DD-0D14-EA4E-9326-C4314C27732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37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10/29/15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10/29/15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10/29/15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istory.com/topics/world-war-i/world-war-i-history/videos/causes-of-world-war-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14</a:t>
            </a:r>
          </a:p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War I and the Russian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317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Militarism</a:t>
            </a:r>
            <a:endParaRPr lang="en-US" dirty="0"/>
          </a:p>
        </p:txBody>
      </p:sp>
      <p:pic>
        <p:nvPicPr>
          <p:cNvPr id="4" name="Content Placeholder 3" descr="Screen shot 2015-10-13 at 10.09.52 A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49" r="-38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98529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*Alliances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Great Powers of Europe formed two alliances: the </a:t>
            </a:r>
            <a:r>
              <a:rPr lang="en-US" b="1" i="1" dirty="0" smtClean="0"/>
              <a:t>Triple Entente</a:t>
            </a:r>
            <a:r>
              <a:rPr lang="en-US" dirty="0" smtClean="0"/>
              <a:t> and the </a:t>
            </a:r>
            <a:r>
              <a:rPr lang="en-US" b="1" i="1" dirty="0" smtClean="0"/>
              <a:t>Triple Alliance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372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Triple Entente</a:t>
            </a:r>
            <a:endParaRPr lang="en-US" dirty="0"/>
          </a:p>
        </p:txBody>
      </p:sp>
      <p:pic>
        <p:nvPicPr>
          <p:cNvPr id="4" name="Content Placeholder 3" descr="Screen shot 2015-10-13 at 9.54.54 AM.png"/>
          <p:cNvPicPr>
            <a:picLocks noGrp="1" noChangeAspect="1"/>
          </p:cNvPicPr>
          <p:nvPr>
            <p:ph sz="quarter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1264" b="-11065"/>
          <a:stretch/>
        </p:blipFill>
        <p:spPr>
          <a:xfrm>
            <a:off x="0" y="1527175"/>
            <a:ext cx="9143999" cy="4572000"/>
          </a:xfrm>
        </p:spPr>
      </p:pic>
    </p:spTree>
    <p:extLst>
      <p:ext uri="{BB962C8B-B14F-4D97-AF65-F5344CB8AC3E}">
        <p14:creationId xmlns:p14="http://schemas.microsoft.com/office/powerpoint/2010/main" val="1613498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Triple Alliance</a:t>
            </a:r>
            <a:endParaRPr lang="en-US" dirty="0"/>
          </a:p>
        </p:txBody>
      </p:sp>
      <p:pic>
        <p:nvPicPr>
          <p:cNvPr id="4" name="Content Placeholder 3" descr="Screen shot 2015-10-13 at 9.54.43 A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691" b="-22691"/>
          <a:stretch>
            <a:fillRect/>
          </a:stretch>
        </p:blipFill>
        <p:spPr>
          <a:xfrm>
            <a:off x="0" y="860996"/>
            <a:ext cx="9144000" cy="5815001"/>
          </a:xfrm>
        </p:spPr>
      </p:pic>
    </p:spTree>
    <p:extLst>
      <p:ext uri="{BB962C8B-B14F-4D97-AF65-F5344CB8AC3E}">
        <p14:creationId xmlns:p14="http://schemas.microsoft.com/office/powerpoint/2010/main" val="1202426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(Group)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Main Idea</a:t>
            </a:r>
            <a:r>
              <a:rPr lang="en-US" dirty="0"/>
              <a:t>: Nationalism, alliances, imperialism, and militarism, contributed to the </a:t>
            </a:r>
            <a:r>
              <a:rPr lang="en-US" dirty="0" smtClean="0"/>
              <a:t>start of </a:t>
            </a:r>
            <a:r>
              <a:rPr lang="en-US" dirty="0"/>
              <a:t>World War 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1</a:t>
            </a:r>
            <a:r>
              <a:rPr lang="en-US" dirty="0"/>
              <a:t>. What nations formed the Triple Alliance and the Triple Entente?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What did the Irish, the Poles, and Slavic minorities in the Balkans </a:t>
            </a:r>
            <a:r>
              <a:rPr lang="en-US" dirty="0" smtClean="0"/>
              <a:t>and Austria</a:t>
            </a:r>
            <a:r>
              <a:rPr lang="en-US" dirty="0"/>
              <a:t>-Hungary have in common?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How did industrialization contribute to militarism in Europe?</a:t>
            </a:r>
          </a:p>
          <a:p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How did European imperialism contribute to the start of World War 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447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A.1. Germany, Austria-Hungary, and Italy formed the Triple Alliance. France</a:t>
            </a:r>
            <a:r>
              <a:rPr lang="en-US" dirty="0" smtClean="0"/>
              <a:t>, Great </a:t>
            </a:r>
            <a:r>
              <a:rPr lang="en-US" dirty="0"/>
              <a:t>Britain, and Russia created the Triple </a:t>
            </a:r>
            <a:r>
              <a:rPr lang="en-US" dirty="0" smtClean="0"/>
              <a:t>Entente.</a:t>
            </a:r>
          </a:p>
          <a:p>
            <a:r>
              <a:rPr lang="en-US" dirty="0" smtClean="0"/>
              <a:t>A</a:t>
            </a:r>
            <a:r>
              <a:rPr lang="en-US" dirty="0"/>
              <a:t>.2. They were ethnic groups that did not have states of their own.</a:t>
            </a:r>
          </a:p>
          <a:p>
            <a:r>
              <a:rPr lang="en-US" dirty="0"/>
              <a:t>A.3. Industrialization led to new methods of shipbuilding, use of iron, steel, </a:t>
            </a:r>
            <a:r>
              <a:rPr lang="en-US" dirty="0" smtClean="0"/>
              <a:t>and chemicals </a:t>
            </a:r>
            <a:r>
              <a:rPr lang="en-US" dirty="0"/>
              <a:t>for weapons, and the growth of mass armies in Europe</a:t>
            </a:r>
            <a:r>
              <a:rPr lang="en-US" dirty="0" smtClean="0"/>
              <a:t>.</a:t>
            </a:r>
          </a:p>
          <a:p>
            <a:r>
              <a:rPr lang="en-US" dirty="0"/>
              <a:t>A.4. Competition for colonies led to conflict among European rivals.  </a:t>
            </a:r>
          </a:p>
        </p:txBody>
      </p:sp>
    </p:spTree>
    <p:extLst>
      <p:ext uri="{BB962C8B-B14F-4D97-AF65-F5344CB8AC3E}">
        <p14:creationId xmlns:p14="http://schemas.microsoft.com/office/powerpoint/2010/main" val="1544285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pic>
        <p:nvPicPr>
          <p:cNvPr id="4" name="Content Placeholder 3" descr="Screen shot 2015-10-13 at 9.26.47 AM.png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" b="9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9213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will be able to identify the factors that contributed to the start of WWI.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56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WWI Causes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727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Conscription</a:t>
            </a:r>
            <a:r>
              <a:rPr lang="en-US" dirty="0" smtClean="0"/>
              <a:t>: military draft.</a:t>
            </a:r>
          </a:p>
          <a:p>
            <a:endParaRPr lang="en-US" b="1" dirty="0"/>
          </a:p>
          <a:p>
            <a:r>
              <a:rPr lang="en-US" b="1" dirty="0" smtClean="0"/>
              <a:t>Mobilization</a:t>
            </a:r>
            <a:r>
              <a:rPr lang="en-US" dirty="0" smtClean="0"/>
              <a:t>: the process of assembling troops and supplies and making them ready for war.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005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**Factors </a:t>
            </a:r>
            <a:r>
              <a:rPr lang="en-US" dirty="0"/>
              <a:t>L</a:t>
            </a:r>
            <a:r>
              <a:rPr lang="en-US" dirty="0" smtClean="0"/>
              <a:t>eading to World War I**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Imperialism;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Nationalism;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Militarism (the aggressive preparation for war);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Alliances.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15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*Imperialism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European powers competed for decades over land in Africa and Asia.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This lead to increased competition, suspicion, 	and aggravated existing rivalries among 	European states.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527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*Nationalism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Each European nation-state was determined to advance its own interests, even by </a:t>
            </a:r>
            <a:r>
              <a:rPr lang="en-US" dirty="0" smtClean="0"/>
              <a:t>means </a:t>
            </a:r>
            <a:r>
              <a:rPr lang="en-US" dirty="0"/>
              <a:t>of war.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Ethnic groups without their own national states wanted </a:t>
            </a:r>
            <a:r>
              <a:rPr lang="en-US" dirty="0" smtClean="0"/>
              <a:t>independence</a:t>
            </a:r>
            <a:r>
              <a:rPr lang="en-US" dirty="0"/>
              <a:t> </a:t>
            </a:r>
            <a:r>
              <a:rPr lang="en-US" dirty="0" smtClean="0"/>
              <a:t>(e.g., Poles in the Russian Empire; Slavic minorities in the Balkans).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314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*Militarism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Industrialization spurred </a:t>
            </a:r>
            <a:r>
              <a:rPr lang="en-US" dirty="0" smtClean="0"/>
              <a:t>the mass production of weapons that could kill at faster rates, and from longer distances, than ever before.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National pride among the “Great Powers” of Europe started an unofficial competition among government to see who could produce the best weapons.</a:t>
            </a:r>
          </a:p>
          <a:p>
            <a:endParaRPr lang="en-US" dirty="0"/>
          </a:p>
          <a:p>
            <a:r>
              <a:rPr lang="en-US" dirty="0" smtClean="0"/>
              <a:t>Conscription was established as a a regular practice.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08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103</TotalTime>
  <Words>458</Words>
  <Application>Microsoft Macintosh PowerPoint</Application>
  <PresentationFormat>On-screen Show (4:3)</PresentationFormat>
  <Paragraphs>54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World War I and the Russian Revolution</vt:lpstr>
      <vt:lpstr>Bellringer</vt:lpstr>
      <vt:lpstr>Objective</vt:lpstr>
      <vt:lpstr>Video</vt:lpstr>
      <vt:lpstr>Vocabulary</vt:lpstr>
      <vt:lpstr>**Factors Leading to World War I**</vt:lpstr>
      <vt:lpstr>*Imperialism</vt:lpstr>
      <vt:lpstr>*Nationalism</vt:lpstr>
      <vt:lpstr>*Militarism</vt:lpstr>
      <vt:lpstr>Militarism</vt:lpstr>
      <vt:lpstr>*Alliances</vt:lpstr>
      <vt:lpstr>Triple Entente</vt:lpstr>
      <vt:lpstr>Triple Alliance</vt:lpstr>
      <vt:lpstr>Questions (Group)</vt:lpstr>
      <vt:lpstr>Answers</vt:lpstr>
    </vt:vector>
  </TitlesOfParts>
  <Company>Germantown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I and the Russian Revolution</dc:title>
  <dc:creator>teacher Brooks</dc:creator>
  <cp:lastModifiedBy>teacher Brooks</cp:lastModifiedBy>
  <cp:revision>23</cp:revision>
  <dcterms:created xsi:type="dcterms:W3CDTF">2015-10-13T13:42:18Z</dcterms:created>
  <dcterms:modified xsi:type="dcterms:W3CDTF">2015-10-29T11:31:43Z</dcterms:modified>
</cp:coreProperties>
</file>