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4F68AA-88FE-084F-95C9-4913A62B38EC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43EBF4-2A4F-E24B-A6FC-F9CF244CAAC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8889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Levittown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Imperfect Rise of American Suburbs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35" y="1969894"/>
            <a:ext cx="8268931" cy="488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2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 understand the history of suburbanization in the U.S. following World War II through the study of Levittown</a:t>
            </a:r>
          </a:p>
        </p:txBody>
      </p:sp>
    </p:spTree>
    <p:extLst>
      <p:ext uri="{BB962C8B-B14F-4D97-AF65-F5344CB8AC3E}">
        <p14:creationId xmlns:p14="http://schemas.microsoft.com/office/powerpoint/2010/main" val="283092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228600"/>
            <a:ext cx="8534400" cy="758952"/>
          </a:xfrm>
        </p:spPr>
        <p:txBody>
          <a:bodyPr/>
          <a:lstStyle/>
          <a:p>
            <a:r>
              <a:rPr lang="en-US" dirty="0" smtClean="0"/>
              <a:t>Levittown Article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0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Travel Brochure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35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55</TotalTime>
  <Words>30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Levittown The Imperfect Rise of American Suburbs </vt:lpstr>
      <vt:lpstr>Objectives</vt:lpstr>
      <vt:lpstr>Levittown Article Questions</vt:lpstr>
      <vt:lpstr>Travel Brochure</vt:lpstr>
    </vt:vector>
  </TitlesOfParts>
  <Company>Germantown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Levittown The Imperfect Rise of American Suburbs </dc:title>
  <dc:creator>teacher Brooks</dc:creator>
  <cp:lastModifiedBy>teacher Brooks</cp:lastModifiedBy>
  <cp:revision>8</cp:revision>
  <dcterms:created xsi:type="dcterms:W3CDTF">2016-03-02T00:53:07Z</dcterms:created>
  <dcterms:modified xsi:type="dcterms:W3CDTF">2016-03-02T02:29:03Z</dcterms:modified>
</cp:coreProperties>
</file>